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82" r:id="rId4"/>
  </p:sldMasterIdLst>
  <p:notesMasterIdLst>
    <p:notesMasterId r:id="rId50"/>
  </p:notesMasterIdLst>
  <p:handoutMasterIdLst>
    <p:handoutMasterId r:id="rId51"/>
  </p:handoutMasterIdLst>
  <p:sldIdLst>
    <p:sldId id="330" r:id="rId5"/>
    <p:sldId id="373" r:id="rId6"/>
    <p:sldId id="405" r:id="rId7"/>
    <p:sldId id="409" r:id="rId8"/>
    <p:sldId id="408" r:id="rId9"/>
    <p:sldId id="400" r:id="rId10"/>
    <p:sldId id="411" r:id="rId11"/>
    <p:sldId id="410" r:id="rId12"/>
    <p:sldId id="413" r:id="rId13"/>
    <p:sldId id="414" r:id="rId14"/>
    <p:sldId id="412" r:id="rId15"/>
    <p:sldId id="415" r:id="rId16"/>
    <p:sldId id="416" r:id="rId17"/>
    <p:sldId id="418" r:id="rId18"/>
    <p:sldId id="417" r:id="rId19"/>
    <p:sldId id="419" r:id="rId20"/>
    <p:sldId id="420" r:id="rId21"/>
    <p:sldId id="406" r:id="rId22"/>
    <p:sldId id="421" r:id="rId23"/>
    <p:sldId id="422" r:id="rId24"/>
    <p:sldId id="423" r:id="rId25"/>
    <p:sldId id="424" r:id="rId26"/>
    <p:sldId id="425" r:id="rId27"/>
    <p:sldId id="426" r:id="rId28"/>
    <p:sldId id="427" r:id="rId29"/>
    <p:sldId id="428" r:id="rId30"/>
    <p:sldId id="429" r:id="rId31"/>
    <p:sldId id="430" r:id="rId32"/>
    <p:sldId id="433" r:id="rId33"/>
    <p:sldId id="434" r:id="rId34"/>
    <p:sldId id="435" r:id="rId35"/>
    <p:sldId id="436" r:id="rId36"/>
    <p:sldId id="437" r:id="rId37"/>
    <p:sldId id="438" r:id="rId38"/>
    <p:sldId id="439" r:id="rId39"/>
    <p:sldId id="432" r:id="rId40"/>
    <p:sldId id="440" r:id="rId41"/>
    <p:sldId id="441" r:id="rId42"/>
    <p:sldId id="443" r:id="rId43"/>
    <p:sldId id="442" r:id="rId44"/>
    <p:sldId id="444" r:id="rId45"/>
    <p:sldId id="445" r:id="rId46"/>
    <p:sldId id="446" r:id="rId47"/>
    <p:sldId id="407" r:id="rId48"/>
    <p:sldId id="404" r:id="rId49"/>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B47"/>
    <a:srgbClr val="0DA2C2"/>
    <a:srgbClr val="0078D7"/>
    <a:srgbClr val="3E9A98"/>
    <a:srgbClr val="3A629E"/>
    <a:srgbClr val="0071BC"/>
    <a:srgbClr val="F2F2F2"/>
    <a:srgbClr val="0071BD"/>
    <a:srgbClr val="FF2700"/>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573" y="270"/>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199040-BA75-4011-9D00-C7DD275A4E1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5540B27A-939D-48B8-91C7-3EF59B2D0961}">
      <dgm:prSet phldrT="[Text]" custT="1"/>
      <dgm:spPr>
        <a:xfrm>
          <a:off x="713831" y="43"/>
          <a:ext cx="2736086" cy="1748328"/>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sz="1600" b="1">
              <a:solidFill>
                <a:sysClr val="window" lastClr="FFFFFF"/>
              </a:solidFill>
              <a:latin typeface="+mj-lt"/>
              <a:ea typeface="+mn-ea"/>
              <a:cs typeface="Segoe UI" panose="020B0502040204020203" pitchFamily="34" charset="0"/>
            </a:rPr>
            <a:t># de Orígenes que se pueden configurar</a:t>
          </a:r>
          <a:endParaRPr lang="en-US" sz="1600" b="1">
            <a:solidFill>
              <a:sysClr val="window" lastClr="FFFFFF"/>
            </a:solidFill>
            <a:latin typeface="+mj-lt"/>
            <a:ea typeface="+mn-ea"/>
            <a:cs typeface="Segoe UI" panose="020B0502040204020203" pitchFamily="34" charset="0"/>
          </a:endParaRPr>
        </a:p>
      </dgm:t>
    </dgm:pt>
    <dgm:pt modelId="{5608F5CE-B411-4EE7-BA38-BFF9C7404E47}" type="parTrans" cxnId="{CDE9ED23-57C1-4343-BCA0-CD26E76F5679}">
      <dgm:prSet/>
      <dgm:spPr/>
      <dgm:t>
        <a:bodyPr/>
        <a:lstStyle/>
        <a:p>
          <a:endParaRPr lang="en-US">
            <a:latin typeface="+mj-lt"/>
          </a:endParaRPr>
        </a:p>
      </dgm:t>
    </dgm:pt>
    <dgm:pt modelId="{CF7B0F2D-326C-4AF2-B79A-E21F038DE4EE}" type="sibTrans" cxnId="{CDE9ED23-57C1-4343-BCA0-CD26E76F5679}">
      <dgm:prSet/>
      <dgm:spPr/>
      <dgm:t>
        <a:bodyPr/>
        <a:lstStyle/>
        <a:p>
          <a:endParaRPr lang="en-US">
            <a:latin typeface="+mj-lt"/>
          </a:endParaRPr>
        </a:p>
      </dgm:t>
    </dgm:pt>
    <dgm:pt modelId="{D4F3B9A3-E733-4E37-84B6-F3EE73DB75AD}">
      <dgm:prSet phldrT="[Text]" custT="1"/>
      <dgm:spPr>
        <a:xfrm>
          <a:off x="713831" y="1835788"/>
          <a:ext cx="2738628" cy="1748328"/>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sz="1600" b="1">
              <a:solidFill>
                <a:sysClr val="window" lastClr="FFFFFF"/>
              </a:solidFill>
              <a:latin typeface="+mj-lt"/>
              <a:ea typeface="+mn-ea"/>
              <a:cs typeface="Segoe UI" panose="020B0502040204020203" pitchFamily="34" charset="0"/>
            </a:rPr>
            <a:t>Tipos de Archivos con los que trabaja un Agente</a:t>
          </a:r>
          <a:endParaRPr lang="en-US" sz="1600" b="1">
            <a:solidFill>
              <a:sysClr val="window" lastClr="FFFFFF"/>
            </a:solidFill>
            <a:latin typeface="+mj-lt"/>
            <a:ea typeface="+mn-ea"/>
            <a:cs typeface="Segoe UI" panose="020B0502040204020203" pitchFamily="34" charset="0"/>
          </a:endParaRPr>
        </a:p>
      </dgm:t>
    </dgm:pt>
    <dgm:pt modelId="{B73FC48F-1AAA-4AF5-A28A-163932D9DA69}" type="parTrans" cxnId="{7EC848CB-1565-46F5-8A7B-A450854F36FA}">
      <dgm:prSet/>
      <dgm:spPr/>
      <dgm:t>
        <a:bodyPr/>
        <a:lstStyle/>
        <a:p>
          <a:endParaRPr lang="en-US">
            <a:latin typeface="+mj-lt"/>
          </a:endParaRPr>
        </a:p>
      </dgm:t>
    </dgm:pt>
    <dgm:pt modelId="{6C74BC4F-7882-400C-A15D-F41CE5D3EBEB}" type="sibTrans" cxnId="{7EC848CB-1565-46F5-8A7B-A450854F36FA}">
      <dgm:prSet/>
      <dgm:spPr/>
      <dgm:t>
        <a:bodyPr/>
        <a:lstStyle/>
        <a:p>
          <a:endParaRPr lang="en-US">
            <a:latin typeface="+mj-lt"/>
          </a:endParaRPr>
        </a:p>
      </dgm:t>
    </dgm:pt>
    <dgm:pt modelId="{AE29E7D3-8ABB-41FD-8785-F9A870A50BFD}">
      <dgm:prSet phldrT="[Text]" custT="1"/>
      <dgm:spPr>
        <a:xfrm rot="5400000">
          <a:off x="6456498" y="-993418"/>
          <a:ext cx="1398662" cy="7406740"/>
        </a:xfrm>
        <a:prstGeom prst="round2SameRect">
          <a:avLst/>
        </a:prstGeom>
        <a:solidFill>
          <a:srgbClr val="5B9BD5">
            <a:tint val="40000"/>
            <a:alpha val="90000"/>
            <a:hueOff val="-6739762"/>
            <a:satOff val="-22832"/>
            <a:lumOff val="-2928"/>
            <a:alphaOff val="0"/>
          </a:srgbClr>
        </a:solidFill>
        <a:ln w="12700" cap="flat" cmpd="sng" algn="ctr">
          <a:solidFill>
            <a:srgbClr val="5B9BD5">
              <a:tint val="40000"/>
              <a:alpha val="90000"/>
              <a:hueOff val="-6739762"/>
              <a:satOff val="-22832"/>
              <a:lumOff val="-2928"/>
              <a:alphaOff val="0"/>
            </a:srgbClr>
          </a:solidFill>
          <a:prstDash val="solid"/>
          <a:miter lim="800000"/>
        </a:ln>
        <a:effectLst/>
      </dgm:spPr>
      <dgm:t>
        <a:bodyPr/>
        <a:lstStyle/>
        <a:p>
          <a:pPr>
            <a:buChar char="•"/>
          </a:pPr>
          <a:r>
            <a:rPr lang="es-ES" sz="1400">
              <a:solidFill>
                <a:sysClr val="windowText" lastClr="000000">
                  <a:hueOff val="0"/>
                  <a:satOff val="0"/>
                  <a:lumOff val="0"/>
                  <a:alphaOff val="0"/>
                </a:sysClr>
              </a:solidFill>
              <a:latin typeface="+mj-lt"/>
              <a:ea typeface="+mn-ea"/>
              <a:cs typeface="Segoe UI" panose="020B0502040204020203" pitchFamily="34" charset="0"/>
            </a:rPr>
            <a:t>Documentos Office: DOC, DOCX, PPT, PPTX, XLSX</a:t>
          </a:r>
          <a:endParaRPr lang="en-US" sz="1400">
            <a:solidFill>
              <a:sysClr val="windowText" lastClr="000000">
                <a:hueOff val="0"/>
                <a:satOff val="0"/>
                <a:lumOff val="0"/>
                <a:alphaOff val="0"/>
              </a:sysClr>
            </a:solidFill>
            <a:latin typeface="+mj-lt"/>
            <a:ea typeface="+mn-ea"/>
            <a:cs typeface="Segoe UI" panose="020B0502040204020203" pitchFamily="34" charset="0"/>
          </a:endParaRPr>
        </a:p>
      </dgm:t>
    </dgm:pt>
    <dgm:pt modelId="{E4D0D919-28C8-42B1-B89B-4D6CFCCDE4A5}" type="parTrans" cxnId="{EEF556B2-D80A-474E-8449-D2A75A310190}">
      <dgm:prSet/>
      <dgm:spPr/>
      <dgm:t>
        <a:bodyPr/>
        <a:lstStyle/>
        <a:p>
          <a:endParaRPr lang="en-US">
            <a:latin typeface="+mj-lt"/>
          </a:endParaRPr>
        </a:p>
      </dgm:t>
    </dgm:pt>
    <dgm:pt modelId="{004F659E-CBBB-40B1-A26F-BE580978CACC}" type="sibTrans" cxnId="{EEF556B2-D80A-474E-8449-D2A75A310190}">
      <dgm:prSet/>
      <dgm:spPr/>
      <dgm:t>
        <a:bodyPr/>
        <a:lstStyle/>
        <a:p>
          <a:endParaRPr lang="en-US">
            <a:latin typeface="+mj-lt"/>
          </a:endParaRPr>
        </a:p>
      </dgm:t>
    </dgm:pt>
    <dgm:pt modelId="{813594FC-3E43-4451-A293-8E30FB3BC407}">
      <dgm:prSet phldrT="[Text]" custT="1"/>
      <dgm:spPr>
        <a:xfrm rot="5400000">
          <a:off x="6453957" y="-2829162"/>
          <a:ext cx="1398662" cy="7406740"/>
        </a:xfrm>
        <a:prstGeom prst="round2SameRect">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s-ES" sz="1400">
              <a:solidFill>
                <a:srgbClr val="000000">
                  <a:hueOff val="0"/>
                  <a:satOff val="0"/>
                  <a:lumOff val="0"/>
                  <a:alphaOff val="0"/>
                </a:srgbClr>
              </a:solidFill>
              <a:latin typeface="+mj-lt"/>
              <a:ea typeface="+mn-ea"/>
              <a:cs typeface="Segoe UI" panose="020B0502040204020203" pitchFamily="34" charset="0"/>
            </a:rPr>
            <a:t>20: Sitios | Bibliotecas de Documentos | Carpetas | Documentos</a:t>
          </a:r>
          <a:endParaRPr lang="en-US" sz="1400">
            <a:solidFill>
              <a:sysClr val="windowText" lastClr="000000">
                <a:hueOff val="0"/>
                <a:satOff val="0"/>
                <a:lumOff val="0"/>
                <a:alphaOff val="0"/>
              </a:sysClr>
            </a:solidFill>
            <a:latin typeface="+mj-lt"/>
            <a:ea typeface="+mn-ea"/>
            <a:cs typeface="Segoe UI" panose="020B0502040204020203" pitchFamily="34" charset="0"/>
          </a:endParaRPr>
        </a:p>
      </dgm:t>
    </dgm:pt>
    <dgm:pt modelId="{3E2A986D-239D-4233-9E4D-78FB0D850827}" type="parTrans" cxnId="{2C3D7EB9-F9FC-4F1E-A91D-0B644C0EE970}">
      <dgm:prSet/>
      <dgm:spPr/>
      <dgm:t>
        <a:bodyPr/>
        <a:lstStyle/>
        <a:p>
          <a:endParaRPr lang="en-US">
            <a:latin typeface="+mj-lt"/>
          </a:endParaRPr>
        </a:p>
      </dgm:t>
    </dgm:pt>
    <dgm:pt modelId="{C070645E-A8E2-491D-A603-26CAC5E0A5E0}" type="sibTrans" cxnId="{2C3D7EB9-F9FC-4F1E-A91D-0B644C0EE970}">
      <dgm:prSet/>
      <dgm:spPr/>
      <dgm:t>
        <a:bodyPr/>
        <a:lstStyle/>
        <a:p>
          <a:endParaRPr lang="en-US">
            <a:latin typeface="+mj-lt"/>
          </a:endParaRPr>
        </a:p>
      </dgm:t>
    </dgm:pt>
    <dgm:pt modelId="{E51468D6-9D04-4633-ABEB-3468F31AFF81}">
      <dgm:prSet phldrT="[Text]" custT="1"/>
      <dgm:spPr>
        <a:xfrm rot="5400000">
          <a:off x="6453957" y="-2829162"/>
          <a:ext cx="1398662" cy="7406740"/>
        </a:xfrm>
        <a:prstGeom prst="round2SameRect">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s-ES" sz="1400">
              <a:solidFill>
                <a:sysClr val="windowText" lastClr="000000">
                  <a:hueOff val="0"/>
                  <a:satOff val="0"/>
                  <a:lumOff val="0"/>
                  <a:alphaOff val="0"/>
                </a:sysClr>
              </a:solidFill>
              <a:latin typeface="+mj-lt"/>
              <a:ea typeface="+mn-ea"/>
              <a:cs typeface="Segoe UI" panose="020B0502040204020203" pitchFamily="34" charset="0"/>
            </a:rPr>
            <a:t>Se pueden aplicar combinaciones de orígenes</a:t>
          </a:r>
          <a:endParaRPr lang="en-US" sz="1400">
            <a:solidFill>
              <a:sysClr val="windowText" lastClr="000000">
                <a:hueOff val="0"/>
                <a:satOff val="0"/>
                <a:lumOff val="0"/>
                <a:alphaOff val="0"/>
              </a:sysClr>
            </a:solidFill>
            <a:latin typeface="+mj-lt"/>
            <a:ea typeface="+mn-ea"/>
            <a:cs typeface="Segoe UI" panose="020B0502040204020203" pitchFamily="34" charset="0"/>
          </a:endParaRPr>
        </a:p>
      </dgm:t>
    </dgm:pt>
    <dgm:pt modelId="{1CE23D69-A055-408E-AAFD-31FAECC7A8B9}" type="parTrans" cxnId="{08349074-195F-442E-941E-4FB3338CC34B}">
      <dgm:prSet/>
      <dgm:spPr/>
      <dgm:t>
        <a:bodyPr/>
        <a:lstStyle/>
        <a:p>
          <a:endParaRPr lang="en-US">
            <a:latin typeface="+mj-lt"/>
          </a:endParaRPr>
        </a:p>
      </dgm:t>
    </dgm:pt>
    <dgm:pt modelId="{6B7E11C2-E480-4E49-BEE0-3C778C572033}" type="sibTrans" cxnId="{08349074-195F-442E-941E-4FB3338CC34B}">
      <dgm:prSet/>
      <dgm:spPr/>
      <dgm:t>
        <a:bodyPr/>
        <a:lstStyle/>
        <a:p>
          <a:endParaRPr lang="en-US">
            <a:latin typeface="+mj-lt"/>
          </a:endParaRPr>
        </a:p>
      </dgm:t>
    </dgm:pt>
    <dgm:pt modelId="{5713FF35-5C41-4C76-A18E-044718C9BBD0}">
      <dgm:prSet phldrT="[Text]" custT="1"/>
      <dgm:spPr>
        <a:xfrm rot="5400000">
          <a:off x="6453957" y="-2829162"/>
          <a:ext cx="1398662" cy="7406740"/>
        </a:xfrm>
        <a:prstGeom prst="round2SameRect">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s-ES" sz="1400">
              <a:solidFill>
                <a:sysClr val="windowText" lastClr="000000">
                  <a:hueOff val="0"/>
                  <a:satOff val="0"/>
                  <a:lumOff val="0"/>
                  <a:alphaOff val="0"/>
                </a:sysClr>
              </a:solidFill>
              <a:latin typeface="+mj-lt"/>
              <a:ea typeface="+mn-ea"/>
              <a:cs typeface="Segoe UI" panose="020B0502040204020203" pitchFamily="34" charset="0"/>
            </a:rPr>
            <a:t>Si se requiere que se tenga en cuenta + de 20 orígenes, ir al nivel más alto posible (Sitios) </a:t>
          </a:r>
          <a:endParaRPr lang="en-US" sz="1400">
            <a:solidFill>
              <a:sysClr val="windowText" lastClr="000000">
                <a:hueOff val="0"/>
                <a:satOff val="0"/>
                <a:lumOff val="0"/>
                <a:alphaOff val="0"/>
              </a:sysClr>
            </a:solidFill>
            <a:latin typeface="+mj-lt"/>
            <a:ea typeface="+mn-ea"/>
            <a:cs typeface="Segoe UI" panose="020B0502040204020203" pitchFamily="34" charset="0"/>
          </a:endParaRPr>
        </a:p>
      </dgm:t>
    </dgm:pt>
    <dgm:pt modelId="{F1245DC6-1AA3-4747-9EB0-564DBFBC6B4C}" type="parTrans" cxnId="{829A1091-E007-4541-A035-030E075DB819}">
      <dgm:prSet/>
      <dgm:spPr/>
      <dgm:t>
        <a:bodyPr/>
        <a:lstStyle/>
        <a:p>
          <a:endParaRPr lang="en-US">
            <a:latin typeface="+mj-lt"/>
          </a:endParaRPr>
        </a:p>
      </dgm:t>
    </dgm:pt>
    <dgm:pt modelId="{32DC5A2B-1B23-4F6E-B994-F992D84530EE}" type="sibTrans" cxnId="{829A1091-E007-4541-A035-030E075DB819}">
      <dgm:prSet/>
      <dgm:spPr/>
      <dgm:t>
        <a:bodyPr/>
        <a:lstStyle/>
        <a:p>
          <a:endParaRPr lang="en-US">
            <a:latin typeface="+mj-lt"/>
          </a:endParaRPr>
        </a:p>
      </dgm:t>
    </dgm:pt>
    <dgm:pt modelId="{4385DE2B-D909-4E6F-853F-DAE323DAA4AF}">
      <dgm:prSet phldrT="[Text]" custT="1"/>
      <dgm:spPr>
        <a:xfrm rot="5400000">
          <a:off x="6456498" y="-993418"/>
          <a:ext cx="1398662" cy="7406740"/>
        </a:xfrm>
        <a:prstGeom prst="round2SameRect">
          <a:avLst/>
        </a:prstGeom>
        <a:solidFill>
          <a:srgbClr val="5B9BD5">
            <a:tint val="40000"/>
            <a:alpha val="90000"/>
            <a:hueOff val="-6739762"/>
            <a:satOff val="-22832"/>
            <a:lumOff val="-2928"/>
            <a:alphaOff val="0"/>
          </a:srgbClr>
        </a:solidFill>
        <a:ln w="12700" cap="flat" cmpd="sng" algn="ctr">
          <a:solidFill>
            <a:srgbClr val="5B9BD5">
              <a:tint val="40000"/>
              <a:alpha val="90000"/>
              <a:hueOff val="-6739762"/>
              <a:satOff val="-22832"/>
              <a:lumOff val="-2928"/>
              <a:alphaOff val="0"/>
            </a:srgbClr>
          </a:solidFill>
          <a:prstDash val="solid"/>
          <a:miter lim="800000"/>
        </a:ln>
        <a:effectLst/>
      </dgm:spPr>
      <dgm:t>
        <a:bodyPr/>
        <a:lstStyle/>
        <a:p>
          <a:pPr>
            <a:buChar char="•"/>
          </a:pPr>
          <a:r>
            <a:rPr lang="es-ES" sz="1400">
              <a:solidFill>
                <a:sysClr val="windowText" lastClr="000000">
                  <a:hueOff val="0"/>
                  <a:satOff val="0"/>
                  <a:lumOff val="0"/>
                  <a:alphaOff val="0"/>
                </a:sysClr>
              </a:solidFill>
              <a:latin typeface="+mj-lt"/>
              <a:ea typeface="+mn-ea"/>
              <a:cs typeface="Segoe UI" panose="020B0502040204020203" pitchFamily="34" charset="0"/>
            </a:rPr>
            <a:t>Formatos Universales: PDF, TXT, RTF</a:t>
          </a:r>
          <a:endParaRPr lang="en-US" sz="1400">
            <a:solidFill>
              <a:sysClr val="windowText" lastClr="000000">
                <a:hueOff val="0"/>
                <a:satOff val="0"/>
                <a:lumOff val="0"/>
                <a:alphaOff val="0"/>
              </a:sysClr>
            </a:solidFill>
            <a:latin typeface="+mj-lt"/>
            <a:ea typeface="+mn-ea"/>
            <a:cs typeface="Segoe UI" panose="020B0502040204020203" pitchFamily="34" charset="0"/>
          </a:endParaRPr>
        </a:p>
      </dgm:t>
    </dgm:pt>
    <dgm:pt modelId="{523A934E-6C7F-4D06-9185-D710F25BC6B2}" type="parTrans" cxnId="{148C95F3-B835-4BCB-A417-DFC687167F11}">
      <dgm:prSet/>
      <dgm:spPr/>
      <dgm:t>
        <a:bodyPr/>
        <a:lstStyle/>
        <a:p>
          <a:endParaRPr lang="en-US">
            <a:latin typeface="+mj-lt"/>
          </a:endParaRPr>
        </a:p>
      </dgm:t>
    </dgm:pt>
    <dgm:pt modelId="{59DFAE14-AE15-4947-9A6D-09E4B8AF16EF}" type="sibTrans" cxnId="{148C95F3-B835-4BCB-A417-DFC687167F11}">
      <dgm:prSet/>
      <dgm:spPr/>
      <dgm:t>
        <a:bodyPr/>
        <a:lstStyle/>
        <a:p>
          <a:endParaRPr lang="en-US">
            <a:latin typeface="+mj-lt"/>
          </a:endParaRPr>
        </a:p>
      </dgm:t>
    </dgm:pt>
    <dgm:pt modelId="{41C419A8-8790-44AC-8165-EBDFE8754F60}">
      <dgm:prSet phldrT="[Text]" custT="1"/>
      <dgm:spPr>
        <a:xfrm rot="5400000">
          <a:off x="6456498" y="-993418"/>
          <a:ext cx="1398662" cy="7406740"/>
        </a:xfrm>
        <a:prstGeom prst="round2SameRect">
          <a:avLst/>
        </a:prstGeom>
        <a:solidFill>
          <a:srgbClr val="5B9BD5">
            <a:tint val="40000"/>
            <a:alpha val="90000"/>
            <a:hueOff val="-6739762"/>
            <a:satOff val="-22832"/>
            <a:lumOff val="-2928"/>
            <a:alphaOff val="0"/>
          </a:srgbClr>
        </a:solidFill>
        <a:ln w="12700" cap="flat" cmpd="sng" algn="ctr">
          <a:solidFill>
            <a:srgbClr val="5B9BD5">
              <a:tint val="40000"/>
              <a:alpha val="90000"/>
              <a:hueOff val="-6739762"/>
              <a:satOff val="-22832"/>
              <a:lumOff val="-2928"/>
              <a:alphaOff val="0"/>
            </a:srgbClr>
          </a:solidFill>
          <a:prstDash val="solid"/>
          <a:miter lim="800000"/>
        </a:ln>
        <a:effectLst/>
      </dgm:spPr>
      <dgm:t>
        <a:bodyPr/>
        <a:lstStyle/>
        <a:p>
          <a:pPr>
            <a:buChar char="•"/>
          </a:pPr>
          <a:r>
            <a:rPr lang="es-ES" sz="1400">
              <a:solidFill>
                <a:sysClr val="windowText" lastClr="000000">
                  <a:hueOff val="0"/>
                  <a:satOff val="0"/>
                  <a:lumOff val="0"/>
                  <a:alphaOff val="0"/>
                </a:sysClr>
              </a:solidFill>
              <a:latin typeface="+mj-lt"/>
              <a:ea typeface="+mn-ea"/>
              <a:cs typeface="Segoe UI" panose="020B0502040204020203" pitchFamily="34" charset="0"/>
            </a:rPr>
            <a:t>Archivos Web: ASPX, HTM, HTML</a:t>
          </a:r>
          <a:endParaRPr lang="en-US" sz="1400">
            <a:solidFill>
              <a:sysClr val="windowText" lastClr="000000">
                <a:hueOff val="0"/>
                <a:satOff val="0"/>
                <a:lumOff val="0"/>
                <a:alphaOff val="0"/>
              </a:sysClr>
            </a:solidFill>
            <a:latin typeface="+mj-lt"/>
            <a:ea typeface="+mn-ea"/>
            <a:cs typeface="Segoe UI" panose="020B0502040204020203" pitchFamily="34" charset="0"/>
          </a:endParaRPr>
        </a:p>
      </dgm:t>
    </dgm:pt>
    <dgm:pt modelId="{71EA3A4B-CBA7-483C-994A-9855B337DE77}" type="parTrans" cxnId="{DCCC8EE6-AA6A-48E6-A61C-8DE3D9D4DF10}">
      <dgm:prSet/>
      <dgm:spPr/>
      <dgm:t>
        <a:bodyPr/>
        <a:lstStyle/>
        <a:p>
          <a:endParaRPr lang="en-US">
            <a:latin typeface="+mj-lt"/>
          </a:endParaRPr>
        </a:p>
      </dgm:t>
    </dgm:pt>
    <dgm:pt modelId="{C58E0060-454F-4E5A-8429-18CB690BE179}" type="sibTrans" cxnId="{DCCC8EE6-AA6A-48E6-A61C-8DE3D9D4DF10}">
      <dgm:prSet/>
      <dgm:spPr/>
      <dgm:t>
        <a:bodyPr/>
        <a:lstStyle/>
        <a:p>
          <a:endParaRPr lang="en-US">
            <a:latin typeface="+mj-lt"/>
          </a:endParaRPr>
        </a:p>
      </dgm:t>
    </dgm:pt>
    <dgm:pt modelId="{E3FA8D1E-1F21-436A-B920-02A3BEE93DE5}">
      <dgm:prSet phldrT="[Text]" custT="1"/>
      <dgm:spPr>
        <a:xfrm rot="5400000">
          <a:off x="6456498" y="-993418"/>
          <a:ext cx="1398662" cy="7406740"/>
        </a:xfrm>
        <a:prstGeom prst="round2SameRect">
          <a:avLst/>
        </a:prstGeom>
        <a:solidFill>
          <a:srgbClr val="5B9BD5">
            <a:tint val="40000"/>
            <a:alpha val="90000"/>
            <a:hueOff val="-6739762"/>
            <a:satOff val="-22832"/>
            <a:lumOff val="-2928"/>
            <a:alphaOff val="0"/>
          </a:srgbClr>
        </a:solidFill>
        <a:ln w="12700" cap="flat" cmpd="sng" algn="ctr">
          <a:solidFill>
            <a:srgbClr val="5B9BD5">
              <a:tint val="40000"/>
              <a:alpha val="90000"/>
              <a:hueOff val="-6739762"/>
              <a:satOff val="-22832"/>
              <a:lumOff val="-2928"/>
              <a:alphaOff val="0"/>
            </a:srgbClr>
          </a:solidFill>
          <a:prstDash val="solid"/>
          <a:miter lim="800000"/>
        </a:ln>
        <a:effectLst/>
      </dgm:spPr>
      <dgm:t>
        <a:bodyPr/>
        <a:lstStyle/>
        <a:p>
          <a:pPr>
            <a:buChar char="•"/>
          </a:pPr>
          <a:r>
            <a:rPr lang="es-ES" sz="1400">
              <a:solidFill>
                <a:sysClr val="windowText" lastClr="000000">
                  <a:hueOff val="0"/>
                  <a:satOff val="0"/>
                  <a:lumOff val="0"/>
                  <a:alphaOff val="0"/>
                </a:sysClr>
              </a:solidFill>
              <a:latin typeface="+mj-lt"/>
              <a:ea typeface="+mn-ea"/>
              <a:cs typeface="Segoe UI" panose="020B0502040204020203" pitchFamily="34" charset="0"/>
            </a:rPr>
            <a:t>Documentos con formato </a:t>
          </a:r>
          <a:r>
            <a:rPr lang="es-ES" sz="1400" err="1">
              <a:solidFill>
                <a:sysClr val="windowText" lastClr="000000">
                  <a:hueOff val="0"/>
                  <a:satOff val="0"/>
                  <a:lumOff val="0"/>
                  <a:alphaOff val="0"/>
                </a:sysClr>
              </a:solidFill>
              <a:latin typeface="+mj-lt"/>
              <a:ea typeface="+mn-ea"/>
              <a:cs typeface="Segoe UI" panose="020B0502040204020203" pitchFamily="34" charset="0"/>
            </a:rPr>
            <a:t>OpenDocument</a:t>
          </a:r>
          <a:r>
            <a:rPr lang="es-ES" sz="1400">
              <a:solidFill>
                <a:sysClr val="windowText" lastClr="000000">
                  <a:hueOff val="0"/>
                  <a:satOff val="0"/>
                  <a:lumOff val="0"/>
                  <a:alphaOff val="0"/>
                </a:sysClr>
              </a:solidFill>
              <a:latin typeface="+mj-lt"/>
              <a:ea typeface="+mn-ea"/>
              <a:cs typeface="Segoe UI" panose="020B0502040204020203" pitchFamily="34" charset="0"/>
            </a:rPr>
            <a:t>: ODT, ODP</a:t>
          </a:r>
          <a:endParaRPr lang="en-US" sz="1400">
            <a:solidFill>
              <a:sysClr val="windowText" lastClr="000000">
                <a:hueOff val="0"/>
                <a:satOff val="0"/>
                <a:lumOff val="0"/>
                <a:alphaOff val="0"/>
              </a:sysClr>
            </a:solidFill>
            <a:latin typeface="+mj-lt"/>
            <a:ea typeface="+mn-ea"/>
            <a:cs typeface="Segoe UI" panose="020B0502040204020203" pitchFamily="34" charset="0"/>
          </a:endParaRPr>
        </a:p>
      </dgm:t>
    </dgm:pt>
    <dgm:pt modelId="{7FA44A4B-DD67-467B-B53F-91DDAF51EC33}" type="parTrans" cxnId="{828603A1-EE4A-4466-85BE-5ED7BD0A7C15}">
      <dgm:prSet/>
      <dgm:spPr/>
      <dgm:t>
        <a:bodyPr/>
        <a:lstStyle/>
        <a:p>
          <a:endParaRPr lang="en-US">
            <a:latin typeface="+mj-lt"/>
          </a:endParaRPr>
        </a:p>
      </dgm:t>
    </dgm:pt>
    <dgm:pt modelId="{B42DAE3C-45F5-4B51-AEF5-719C72772435}" type="sibTrans" cxnId="{828603A1-EE4A-4466-85BE-5ED7BD0A7C15}">
      <dgm:prSet/>
      <dgm:spPr/>
      <dgm:t>
        <a:bodyPr/>
        <a:lstStyle/>
        <a:p>
          <a:endParaRPr lang="en-US">
            <a:latin typeface="+mj-lt"/>
          </a:endParaRPr>
        </a:p>
      </dgm:t>
    </dgm:pt>
    <dgm:pt modelId="{89AF16CF-77D5-4584-8DB1-C197CFA1553F}">
      <dgm:prSet phldrT="[Text]" custT="1"/>
      <dgm:spPr>
        <a:xfrm rot="5400000">
          <a:off x="6456498" y="-993418"/>
          <a:ext cx="1398662" cy="7406740"/>
        </a:xfrm>
        <a:prstGeom prst="round2SameRect">
          <a:avLst/>
        </a:prstGeom>
        <a:solidFill>
          <a:srgbClr val="5B9BD5">
            <a:tint val="40000"/>
            <a:alpha val="90000"/>
            <a:hueOff val="-6739762"/>
            <a:satOff val="-22832"/>
            <a:lumOff val="-2928"/>
            <a:alphaOff val="0"/>
          </a:srgbClr>
        </a:solidFill>
        <a:ln w="12700" cap="flat" cmpd="sng" algn="ctr">
          <a:solidFill>
            <a:srgbClr val="5B9BD5">
              <a:tint val="40000"/>
              <a:alpha val="90000"/>
              <a:hueOff val="-6739762"/>
              <a:satOff val="-22832"/>
              <a:lumOff val="-2928"/>
              <a:alphaOff val="0"/>
            </a:srgbClr>
          </a:solidFill>
          <a:prstDash val="solid"/>
          <a:miter lim="800000"/>
        </a:ln>
        <a:effectLst/>
      </dgm:spPr>
      <dgm:t>
        <a:bodyPr/>
        <a:lstStyle/>
        <a:p>
          <a:pPr>
            <a:buChar char="•"/>
          </a:pPr>
          <a:r>
            <a:rPr lang="es-ES" sz="1400">
              <a:solidFill>
                <a:sysClr val="windowText" lastClr="000000">
                  <a:hueOff val="0"/>
                  <a:satOff val="0"/>
                  <a:lumOff val="0"/>
                  <a:alphaOff val="0"/>
                </a:sysClr>
              </a:solidFill>
              <a:latin typeface="+mj-lt"/>
              <a:ea typeface="+mn-ea"/>
              <a:cs typeface="Segoe UI" panose="020B0502040204020203" pitchFamily="34" charset="0"/>
            </a:rPr>
            <a:t>En breve: Videos, Imágenes, OneNote</a:t>
          </a:r>
          <a:endParaRPr lang="en-US" sz="1400">
            <a:solidFill>
              <a:sysClr val="windowText" lastClr="000000">
                <a:hueOff val="0"/>
                <a:satOff val="0"/>
                <a:lumOff val="0"/>
                <a:alphaOff val="0"/>
              </a:sysClr>
            </a:solidFill>
            <a:latin typeface="+mj-lt"/>
            <a:ea typeface="+mn-ea"/>
            <a:cs typeface="Segoe UI" panose="020B0502040204020203" pitchFamily="34" charset="0"/>
          </a:endParaRPr>
        </a:p>
      </dgm:t>
    </dgm:pt>
    <dgm:pt modelId="{18EFC8F8-A424-4CC9-BBC5-E797EEE5BA13}" type="parTrans" cxnId="{9DA3B359-6234-4320-824F-FA9C6566B336}">
      <dgm:prSet/>
      <dgm:spPr/>
      <dgm:t>
        <a:bodyPr/>
        <a:lstStyle/>
        <a:p>
          <a:endParaRPr lang="en-US">
            <a:latin typeface="+mj-lt"/>
          </a:endParaRPr>
        </a:p>
      </dgm:t>
    </dgm:pt>
    <dgm:pt modelId="{7304849F-F944-4206-B258-48200B563EC0}" type="sibTrans" cxnId="{9DA3B359-6234-4320-824F-FA9C6566B336}">
      <dgm:prSet/>
      <dgm:spPr/>
      <dgm:t>
        <a:bodyPr/>
        <a:lstStyle/>
        <a:p>
          <a:endParaRPr lang="en-US">
            <a:latin typeface="+mj-lt"/>
          </a:endParaRPr>
        </a:p>
      </dgm:t>
    </dgm:pt>
    <dgm:pt modelId="{4530FA5F-86BE-4171-8B9A-8B9FEC776A3E}" type="pres">
      <dgm:prSet presAssocID="{AF199040-BA75-4011-9D00-C7DD275A4E19}" presName="Name0" presStyleCnt="0">
        <dgm:presLayoutVars>
          <dgm:dir/>
          <dgm:animLvl val="lvl"/>
          <dgm:resizeHandles val="exact"/>
        </dgm:presLayoutVars>
      </dgm:prSet>
      <dgm:spPr/>
    </dgm:pt>
    <dgm:pt modelId="{08E1B2C9-C937-4290-879D-07BBBE3061D5}" type="pres">
      <dgm:prSet presAssocID="{5540B27A-939D-48B8-91C7-3EF59B2D0961}" presName="linNode" presStyleCnt="0"/>
      <dgm:spPr/>
    </dgm:pt>
    <dgm:pt modelId="{CE2B7249-3492-41D9-9F44-A443BDAD6D7A}" type="pres">
      <dgm:prSet presAssocID="{5540B27A-939D-48B8-91C7-3EF59B2D0961}" presName="parentText" presStyleLbl="node1" presStyleIdx="0" presStyleCnt="2" custScaleX="65672">
        <dgm:presLayoutVars>
          <dgm:chMax val="1"/>
          <dgm:bulletEnabled val="1"/>
        </dgm:presLayoutVars>
      </dgm:prSet>
      <dgm:spPr/>
    </dgm:pt>
    <dgm:pt modelId="{8FA3136B-7401-4EAA-B17D-2ED39860EAD0}" type="pres">
      <dgm:prSet presAssocID="{5540B27A-939D-48B8-91C7-3EF59B2D0961}" presName="descendantText" presStyleLbl="alignAccFollowNode1" presStyleIdx="0" presStyleCnt="2">
        <dgm:presLayoutVars>
          <dgm:bulletEnabled val="1"/>
        </dgm:presLayoutVars>
      </dgm:prSet>
      <dgm:spPr/>
    </dgm:pt>
    <dgm:pt modelId="{1B2EEC09-A690-40DF-A27F-B6733EB42615}" type="pres">
      <dgm:prSet presAssocID="{CF7B0F2D-326C-4AF2-B79A-E21F038DE4EE}" presName="sp" presStyleCnt="0"/>
      <dgm:spPr/>
    </dgm:pt>
    <dgm:pt modelId="{09E50B4A-243A-4A39-BA8A-8E4DC4C1985D}" type="pres">
      <dgm:prSet presAssocID="{D4F3B9A3-E733-4E37-84B6-F3EE73DB75AD}" presName="linNode" presStyleCnt="0"/>
      <dgm:spPr/>
    </dgm:pt>
    <dgm:pt modelId="{8AD38B7E-DD45-4353-BBD7-E64AA812EF2F}" type="pres">
      <dgm:prSet presAssocID="{D4F3B9A3-E733-4E37-84B6-F3EE73DB75AD}" presName="parentText" presStyleLbl="node1" presStyleIdx="1" presStyleCnt="2" custScaleX="65733">
        <dgm:presLayoutVars>
          <dgm:chMax val="1"/>
          <dgm:bulletEnabled val="1"/>
        </dgm:presLayoutVars>
      </dgm:prSet>
      <dgm:spPr/>
    </dgm:pt>
    <dgm:pt modelId="{A5B893BA-8848-480C-92BF-68912D3BD0B0}" type="pres">
      <dgm:prSet presAssocID="{D4F3B9A3-E733-4E37-84B6-F3EE73DB75AD}" presName="descendantText" presStyleLbl="alignAccFollowNode1" presStyleIdx="1" presStyleCnt="2">
        <dgm:presLayoutVars>
          <dgm:bulletEnabled val="1"/>
        </dgm:presLayoutVars>
      </dgm:prSet>
      <dgm:spPr/>
    </dgm:pt>
  </dgm:ptLst>
  <dgm:cxnLst>
    <dgm:cxn modelId="{AAAC190C-2DF2-4C5D-9767-959835427CDE}" type="presOf" srcId="{D4F3B9A3-E733-4E37-84B6-F3EE73DB75AD}" destId="{8AD38B7E-DD45-4353-BBD7-E64AA812EF2F}" srcOrd="0" destOrd="0" presId="urn:microsoft.com/office/officeart/2005/8/layout/vList5"/>
    <dgm:cxn modelId="{ED384E1F-8F0B-4177-91CA-CA9214B6D80A}" type="presOf" srcId="{813594FC-3E43-4451-A293-8E30FB3BC407}" destId="{8FA3136B-7401-4EAA-B17D-2ED39860EAD0}" srcOrd="0" destOrd="0" presId="urn:microsoft.com/office/officeart/2005/8/layout/vList5"/>
    <dgm:cxn modelId="{CDE9ED23-57C1-4343-BCA0-CD26E76F5679}" srcId="{AF199040-BA75-4011-9D00-C7DD275A4E19}" destId="{5540B27A-939D-48B8-91C7-3EF59B2D0961}" srcOrd="0" destOrd="0" parTransId="{5608F5CE-B411-4EE7-BA38-BFF9C7404E47}" sibTransId="{CF7B0F2D-326C-4AF2-B79A-E21F038DE4EE}"/>
    <dgm:cxn modelId="{9DB2856D-30A1-428B-82DF-623B3A5DDC1A}" type="presOf" srcId="{AE29E7D3-8ABB-41FD-8785-F9A870A50BFD}" destId="{A5B893BA-8848-480C-92BF-68912D3BD0B0}" srcOrd="0" destOrd="0" presId="urn:microsoft.com/office/officeart/2005/8/layout/vList5"/>
    <dgm:cxn modelId="{4A52E453-DEBA-4CB2-9767-96CE84129F6D}" type="presOf" srcId="{4385DE2B-D909-4E6F-853F-DAE323DAA4AF}" destId="{A5B893BA-8848-480C-92BF-68912D3BD0B0}" srcOrd="0" destOrd="1" presId="urn:microsoft.com/office/officeart/2005/8/layout/vList5"/>
    <dgm:cxn modelId="{08349074-195F-442E-941E-4FB3338CC34B}" srcId="{5540B27A-939D-48B8-91C7-3EF59B2D0961}" destId="{E51468D6-9D04-4633-ABEB-3468F31AFF81}" srcOrd="1" destOrd="0" parTransId="{1CE23D69-A055-408E-AAFD-31FAECC7A8B9}" sibTransId="{6B7E11C2-E480-4E49-BEE0-3C778C572033}"/>
    <dgm:cxn modelId="{9DA3B359-6234-4320-824F-FA9C6566B336}" srcId="{D4F3B9A3-E733-4E37-84B6-F3EE73DB75AD}" destId="{89AF16CF-77D5-4584-8DB1-C197CFA1553F}" srcOrd="4" destOrd="0" parTransId="{18EFC8F8-A424-4CC9-BBC5-E797EEE5BA13}" sibTransId="{7304849F-F944-4206-B258-48200B563EC0}"/>
    <dgm:cxn modelId="{12338C88-A7FD-45D1-A566-24A664662A94}" type="presOf" srcId="{41C419A8-8790-44AC-8165-EBDFE8754F60}" destId="{A5B893BA-8848-480C-92BF-68912D3BD0B0}" srcOrd="0" destOrd="2" presId="urn:microsoft.com/office/officeart/2005/8/layout/vList5"/>
    <dgm:cxn modelId="{829A1091-E007-4541-A035-030E075DB819}" srcId="{5540B27A-939D-48B8-91C7-3EF59B2D0961}" destId="{5713FF35-5C41-4C76-A18E-044718C9BBD0}" srcOrd="2" destOrd="0" parTransId="{F1245DC6-1AA3-4747-9EB0-564DBFBC6B4C}" sibTransId="{32DC5A2B-1B23-4F6E-B994-F992D84530EE}"/>
    <dgm:cxn modelId="{828603A1-EE4A-4466-85BE-5ED7BD0A7C15}" srcId="{D4F3B9A3-E733-4E37-84B6-F3EE73DB75AD}" destId="{E3FA8D1E-1F21-436A-B920-02A3BEE93DE5}" srcOrd="3" destOrd="0" parTransId="{7FA44A4B-DD67-467B-B53F-91DDAF51EC33}" sibTransId="{B42DAE3C-45F5-4B51-AEF5-719C72772435}"/>
    <dgm:cxn modelId="{CEFCD6A5-DB16-4610-848C-601337A74934}" type="presOf" srcId="{AF199040-BA75-4011-9D00-C7DD275A4E19}" destId="{4530FA5F-86BE-4171-8B9A-8B9FEC776A3E}" srcOrd="0" destOrd="0" presId="urn:microsoft.com/office/officeart/2005/8/layout/vList5"/>
    <dgm:cxn modelId="{9DABFCA5-BF12-43B8-825C-820A304FBBE8}" type="presOf" srcId="{E3FA8D1E-1F21-436A-B920-02A3BEE93DE5}" destId="{A5B893BA-8848-480C-92BF-68912D3BD0B0}" srcOrd="0" destOrd="3" presId="urn:microsoft.com/office/officeart/2005/8/layout/vList5"/>
    <dgm:cxn modelId="{F511A1A6-A4A4-4ACF-9F14-F6C404FA2E71}" type="presOf" srcId="{89AF16CF-77D5-4584-8DB1-C197CFA1553F}" destId="{A5B893BA-8848-480C-92BF-68912D3BD0B0}" srcOrd="0" destOrd="4" presId="urn:microsoft.com/office/officeart/2005/8/layout/vList5"/>
    <dgm:cxn modelId="{E5598AAB-DBD7-4B1F-B7C5-3765F40B689E}" type="presOf" srcId="{5713FF35-5C41-4C76-A18E-044718C9BBD0}" destId="{8FA3136B-7401-4EAA-B17D-2ED39860EAD0}" srcOrd="0" destOrd="2" presId="urn:microsoft.com/office/officeart/2005/8/layout/vList5"/>
    <dgm:cxn modelId="{EEF556B2-D80A-474E-8449-D2A75A310190}" srcId="{D4F3B9A3-E733-4E37-84B6-F3EE73DB75AD}" destId="{AE29E7D3-8ABB-41FD-8785-F9A870A50BFD}" srcOrd="0" destOrd="0" parTransId="{E4D0D919-28C8-42B1-B89B-4D6CFCCDE4A5}" sibTransId="{004F659E-CBBB-40B1-A26F-BE580978CACC}"/>
    <dgm:cxn modelId="{2C3D7EB9-F9FC-4F1E-A91D-0B644C0EE970}" srcId="{5540B27A-939D-48B8-91C7-3EF59B2D0961}" destId="{813594FC-3E43-4451-A293-8E30FB3BC407}" srcOrd="0" destOrd="0" parTransId="{3E2A986D-239D-4233-9E4D-78FB0D850827}" sibTransId="{C070645E-A8E2-491D-A603-26CAC5E0A5E0}"/>
    <dgm:cxn modelId="{7EC848CB-1565-46F5-8A7B-A450854F36FA}" srcId="{AF199040-BA75-4011-9D00-C7DD275A4E19}" destId="{D4F3B9A3-E733-4E37-84B6-F3EE73DB75AD}" srcOrd="1" destOrd="0" parTransId="{B73FC48F-1AAA-4AF5-A28A-163932D9DA69}" sibTransId="{6C74BC4F-7882-400C-A15D-F41CE5D3EBEB}"/>
    <dgm:cxn modelId="{5493DDDB-9155-4E31-BD19-5468A215426B}" type="presOf" srcId="{5540B27A-939D-48B8-91C7-3EF59B2D0961}" destId="{CE2B7249-3492-41D9-9F44-A443BDAD6D7A}" srcOrd="0" destOrd="0" presId="urn:microsoft.com/office/officeart/2005/8/layout/vList5"/>
    <dgm:cxn modelId="{DCCC8EE6-AA6A-48E6-A61C-8DE3D9D4DF10}" srcId="{D4F3B9A3-E733-4E37-84B6-F3EE73DB75AD}" destId="{41C419A8-8790-44AC-8165-EBDFE8754F60}" srcOrd="2" destOrd="0" parTransId="{71EA3A4B-CBA7-483C-994A-9855B337DE77}" sibTransId="{C58E0060-454F-4E5A-8429-18CB690BE179}"/>
    <dgm:cxn modelId="{38FA48EA-AF7F-4A1B-A545-AAD82E633FEC}" type="presOf" srcId="{E51468D6-9D04-4633-ABEB-3468F31AFF81}" destId="{8FA3136B-7401-4EAA-B17D-2ED39860EAD0}" srcOrd="0" destOrd="1" presId="urn:microsoft.com/office/officeart/2005/8/layout/vList5"/>
    <dgm:cxn modelId="{148C95F3-B835-4BCB-A417-DFC687167F11}" srcId="{D4F3B9A3-E733-4E37-84B6-F3EE73DB75AD}" destId="{4385DE2B-D909-4E6F-853F-DAE323DAA4AF}" srcOrd="1" destOrd="0" parTransId="{523A934E-6C7F-4D06-9185-D710F25BC6B2}" sibTransId="{59DFAE14-AE15-4947-9A6D-09E4B8AF16EF}"/>
    <dgm:cxn modelId="{45B3C76F-D8E0-4A32-A77F-F88D341C2B59}" type="presParOf" srcId="{4530FA5F-86BE-4171-8B9A-8B9FEC776A3E}" destId="{08E1B2C9-C937-4290-879D-07BBBE3061D5}" srcOrd="0" destOrd="0" presId="urn:microsoft.com/office/officeart/2005/8/layout/vList5"/>
    <dgm:cxn modelId="{98CAF8C3-9566-4B0A-99AA-02CACFB4F12F}" type="presParOf" srcId="{08E1B2C9-C937-4290-879D-07BBBE3061D5}" destId="{CE2B7249-3492-41D9-9F44-A443BDAD6D7A}" srcOrd="0" destOrd="0" presId="urn:microsoft.com/office/officeart/2005/8/layout/vList5"/>
    <dgm:cxn modelId="{AD9C8031-993C-42FF-AD5E-44DE280AF3F8}" type="presParOf" srcId="{08E1B2C9-C937-4290-879D-07BBBE3061D5}" destId="{8FA3136B-7401-4EAA-B17D-2ED39860EAD0}" srcOrd="1" destOrd="0" presId="urn:microsoft.com/office/officeart/2005/8/layout/vList5"/>
    <dgm:cxn modelId="{07A6BD05-BBE2-4D36-9A66-6FB2D29B2CE4}" type="presParOf" srcId="{4530FA5F-86BE-4171-8B9A-8B9FEC776A3E}" destId="{1B2EEC09-A690-40DF-A27F-B6733EB42615}" srcOrd="1" destOrd="0" presId="urn:microsoft.com/office/officeart/2005/8/layout/vList5"/>
    <dgm:cxn modelId="{6BED6592-9E68-44A1-8DE7-2A4251E4BF50}" type="presParOf" srcId="{4530FA5F-86BE-4171-8B9A-8B9FEC776A3E}" destId="{09E50B4A-243A-4A39-BA8A-8E4DC4C1985D}" srcOrd="2" destOrd="0" presId="urn:microsoft.com/office/officeart/2005/8/layout/vList5"/>
    <dgm:cxn modelId="{C1A35EE6-F800-4CDC-9BC7-E7E0564EDFE1}" type="presParOf" srcId="{09E50B4A-243A-4A39-BA8A-8E4DC4C1985D}" destId="{8AD38B7E-DD45-4353-BBD7-E64AA812EF2F}" srcOrd="0" destOrd="0" presId="urn:microsoft.com/office/officeart/2005/8/layout/vList5"/>
    <dgm:cxn modelId="{CAD063EE-99C4-49F1-BD93-3C20401DFEF8}" type="presParOf" srcId="{09E50B4A-243A-4A39-BA8A-8E4DC4C1985D}" destId="{A5B893BA-8848-480C-92BF-68912D3BD0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3136B-7401-4EAA-B17D-2ED39860EAD0}">
      <dsp:nvSpPr>
        <dsp:cNvPr id="0" name=""/>
        <dsp:cNvSpPr/>
      </dsp:nvSpPr>
      <dsp:spPr>
        <a:xfrm rot="5400000">
          <a:off x="6453957" y="-2829162"/>
          <a:ext cx="1398662" cy="7406740"/>
        </a:xfrm>
        <a:prstGeom prst="round2SameRect">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ES" sz="1400" kern="1200">
              <a:solidFill>
                <a:srgbClr val="000000">
                  <a:hueOff val="0"/>
                  <a:satOff val="0"/>
                  <a:lumOff val="0"/>
                  <a:alphaOff val="0"/>
                </a:srgbClr>
              </a:solidFill>
              <a:latin typeface="+mj-lt"/>
              <a:ea typeface="+mn-ea"/>
              <a:cs typeface="Segoe UI" panose="020B0502040204020203" pitchFamily="34" charset="0"/>
            </a:rPr>
            <a:t>20: Sitios | Bibliotecas de Documentos | Carpetas | Documentos</a:t>
          </a:r>
          <a:endParaRPr lang="en-US" sz="1400" kern="1200">
            <a:solidFill>
              <a:sysClr val="windowText" lastClr="000000">
                <a:hueOff val="0"/>
                <a:satOff val="0"/>
                <a:lumOff val="0"/>
                <a:alphaOff val="0"/>
              </a:sysClr>
            </a:solidFill>
            <a:latin typeface="+mj-lt"/>
            <a:ea typeface="+mn-ea"/>
            <a:cs typeface="Segoe UI" panose="020B0502040204020203" pitchFamily="34" charset="0"/>
          </a:endParaRPr>
        </a:p>
        <a:p>
          <a:pPr marL="114300" lvl="1" indent="-114300" algn="l" defTabSz="622300">
            <a:lnSpc>
              <a:spcPct val="90000"/>
            </a:lnSpc>
            <a:spcBef>
              <a:spcPct val="0"/>
            </a:spcBef>
            <a:spcAft>
              <a:spcPct val="15000"/>
            </a:spcAft>
            <a:buChar char="•"/>
          </a:pPr>
          <a:r>
            <a:rPr lang="es-ES" sz="1400" kern="1200">
              <a:solidFill>
                <a:sysClr val="windowText" lastClr="000000">
                  <a:hueOff val="0"/>
                  <a:satOff val="0"/>
                  <a:lumOff val="0"/>
                  <a:alphaOff val="0"/>
                </a:sysClr>
              </a:solidFill>
              <a:latin typeface="+mj-lt"/>
              <a:ea typeface="+mn-ea"/>
              <a:cs typeface="Segoe UI" panose="020B0502040204020203" pitchFamily="34" charset="0"/>
            </a:rPr>
            <a:t>Se pueden aplicar combinaciones de orígenes</a:t>
          </a:r>
          <a:endParaRPr lang="en-US" sz="1400" kern="1200">
            <a:solidFill>
              <a:sysClr val="windowText" lastClr="000000">
                <a:hueOff val="0"/>
                <a:satOff val="0"/>
                <a:lumOff val="0"/>
                <a:alphaOff val="0"/>
              </a:sysClr>
            </a:solidFill>
            <a:latin typeface="+mj-lt"/>
            <a:ea typeface="+mn-ea"/>
            <a:cs typeface="Segoe UI" panose="020B0502040204020203" pitchFamily="34" charset="0"/>
          </a:endParaRPr>
        </a:p>
        <a:p>
          <a:pPr marL="114300" lvl="1" indent="-114300" algn="l" defTabSz="622300">
            <a:lnSpc>
              <a:spcPct val="90000"/>
            </a:lnSpc>
            <a:spcBef>
              <a:spcPct val="0"/>
            </a:spcBef>
            <a:spcAft>
              <a:spcPct val="15000"/>
            </a:spcAft>
            <a:buChar char="•"/>
          </a:pPr>
          <a:r>
            <a:rPr lang="es-ES" sz="1400" kern="1200">
              <a:solidFill>
                <a:sysClr val="windowText" lastClr="000000">
                  <a:hueOff val="0"/>
                  <a:satOff val="0"/>
                  <a:lumOff val="0"/>
                  <a:alphaOff val="0"/>
                </a:sysClr>
              </a:solidFill>
              <a:latin typeface="+mj-lt"/>
              <a:ea typeface="+mn-ea"/>
              <a:cs typeface="Segoe UI" panose="020B0502040204020203" pitchFamily="34" charset="0"/>
            </a:rPr>
            <a:t>Si se requiere que se tenga en cuenta + de 20 orígenes, ir al nivel más alto posible (Sitios) </a:t>
          </a:r>
          <a:endParaRPr lang="en-US" sz="1400" kern="1200">
            <a:solidFill>
              <a:sysClr val="windowText" lastClr="000000">
                <a:hueOff val="0"/>
                <a:satOff val="0"/>
                <a:lumOff val="0"/>
                <a:alphaOff val="0"/>
              </a:sysClr>
            </a:solidFill>
            <a:latin typeface="+mj-lt"/>
            <a:ea typeface="+mn-ea"/>
            <a:cs typeface="Segoe UI" panose="020B0502040204020203" pitchFamily="34" charset="0"/>
          </a:endParaRPr>
        </a:p>
      </dsp:txBody>
      <dsp:txXfrm rot="-5400000">
        <a:off x="3449919" y="243153"/>
        <a:ext cx="7338463" cy="1262108"/>
      </dsp:txXfrm>
    </dsp:sp>
    <dsp:sp modelId="{CE2B7249-3492-41D9-9F44-A443BDAD6D7A}">
      <dsp:nvSpPr>
        <dsp:cNvPr id="0" name=""/>
        <dsp:cNvSpPr/>
      </dsp:nvSpPr>
      <dsp:spPr>
        <a:xfrm>
          <a:off x="713831" y="43"/>
          <a:ext cx="2736086" cy="1748328"/>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ES" sz="1600" b="1" kern="1200">
              <a:solidFill>
                <a:sysClr val="window" lastClr="FFFFFF"/>
              </a:solidFill>
              <a:latin typeface="+mj-lt"/>
              <a:ea typeface="+mn-ea"/>
              <a:cs typeface="Segoe UI" panose="020B0502040204020203" pitchFamily="34" charset="0"/>
            </a:rPr>
            <a:t># de Orígenes que se pueden configurar</a:t>
          </a:r>
          <a:endParaRPr lang="en-US" sz="1600" b="1" kern="1200">
            <a:solidFill>
              <a:sysClr val="window" lastClr="FFFFFF"/>
            </a:solidFill>
            <a:latin typeface="+mj-lt"/>
            <a:ea typeface="+mn-ea"/>
            <a:cs typeface="Segoe UI" panose="020B0502040204020203" pitchFamily="34" charset="0"/>
          </a:endParaRPr>
        </a:p>
      </dsp:txBody>
      <dsp:txXfrm>
        <a:off x="799177" y="85389"/>
        <a:ext cx="2565394" cy="1577636"/>
      </dsp:txXfrm>
    </dsp:sp>
    <dsp:sp modelId="{A5B893BA-8848-480C-92BF-68912D3BD0B0}">
      <dsp:nvSpPr>
        <dsp:cNvPr id="0" name=""/>
        <dsp:cNvSpPr/>
      </dsp:nvSpPr>
      <dsp:spPr>
        <a:xfrm rot="5400000">
          <a:off x="6456498" y="-993418"/>
          <a:ext cx="1398662" cy="7406740"/>
        </a:xfrm>
        <a:prstGeom prst="round2SameRect">
          <a:avLst/>
        </a:prstGeom>
        <a:solidFill>
          <a:srgbClr val="5B9BD5">
            <a:tint val="40000"/>
            <a:alpha val="90000"/>
            <a:hueOff val="-6739762"/>
            <a:satOff val="-22832"/>
            <a:lumOff val="-2928"/>
            <a:alphaOff val="0"/>
          </a:srgbClr>
        </a:solidFill>
        <a:ln w="12700" cap="flat" cmpd="sng" algn="ctr">
          <a:solidFill>
            <a:srgbClr val="5B9BD5">
              <a:tint val="40000"/>
              <a:alpha val="90000"/>
              <a:hueOff val="-6739762"/>
              <a:satOff val="-22832"/>
              <a:lumOff val="-2928"/>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ES" sz="1400" kern="1200">
              <a:solidFill>
                <a:sysClr val="windowText" lastClr="000000">
                  <a:hueOff val="0"/>
                  <a:satOff val="0"/>
                  <a:lumOff val="0"/>
                  <a:alphaOff val="0"/>
                </a:sysClr>
              </a:solidFill>
              <a:latin typeface="+mj-lt"/>
              <a:ea typeface="+mn-ea"/>
              <a:cs typeface="Segoe UI" panose="020B0502040204020203" pitchFamily="34" charset="0"/>
            </a:rPr>
            <a:t>Documentos Office: DOC, DOCX, PPT, PPTX, XLSX</a:t>
          </a:r>
          <a:endParaRPr lang="en-US" sz="1400" kern="1200">
            <a:solidFill>
              <a:sysClr val="windowText" lastClr="000000">
                <a:hueOff val="0"/>
                <a:satOff val="0"/>
                <a:lumOff val="0"/>
                <a:alphaOff val="0"/>
              </a:sysClr>
            </a:solidFill>
            <a:latin typeface="+mj-lt"/>
            <a:ea typeface="+mn-ea"/>
            <a:cs typeface="Segoe UI" panose="020B0502040204020203" pitchFamily="34" charset="0"/>
          </a:endParaRPr>
        </a:p>
        <a:p>
          <a:pPr marL="114300" lvl="1" indent="-114300" algn="l" defTabSz="622300">
            <a:lnSpc>
              <a:spcPct val="90000"/>
            </a:lnSpc>
            <a:spcBef>
              <a:spcPct val="0"/>
            </a:spcBef>
            <a:spcAft>
              <a:spcPct val="15000"/>
            </a:spcAft>
            <a:buChar char="•"/>
          </a:pPr>
          <a:r>
            <a:rPr lang="es-ES" sz="1400" kern="1200">
              <a:solidFill>
                <a:sysClr val="windowText" lastClr="000000">
                  <a:hueOff val="0"/>
                  <a:satOff val="0"/>
                  <a:lumOff val="0"/>
                  <a:alphaOff val="0"/>
                </a:sysClr>
              </a:solidFill>
              <a:latin typeface="+mj-lt"/>
              <a:ea typeface="+mn-ea"/>
              <a:cs typeface="Segoe UI" panose="020B0502040204020203" pitchFamily="34" charset="0"/>
            </a:rPr>
            <a:t>Formatos Universales: PDF, TXT, RTF</a:t>
          </a:r>
          <a:endParaRPr lang="en-US" sz="1400" kern="1200">
            <a:solidFill>
              <a:sysClr val="windowText" lastClr="000000">
                <a:hueOff val="0"/>
                <a:satOff val="0"/>
                <a:lumOff val="0"/>
                <a:alphaOff val="0"/>
              </a:sysClr>
            </a:solidFill>
            <a:latin typeface="+mj-lt"/>
            <a:ea typeface="+mn-ea"/>
            <a:cs typeface="Segoe UI" panose="020B0502040204020203" pitchFamily="34" charset="0"/>
          </a:endParaRPr>
        </a:p>
        <a:p>
          <a:pPr marL="114300" lvl="1" indent="-114300" algn="l" defTabSz="622300">
            <a:lnSpc>
              <a:spcPct val="90000"/>
            </a:lnSpc>
            <a:spcBef>
              <a:spcPct val="0"/>
            </a:spcBef>
            <a:spcAft>
              <a:spcPct val="15000"/>
            </a:spcAft>
            <a:buChar char="•"/>
          </a:pPr>
          <a:r>
            <a:rPr lang="es-ES" sz="1400" kern="1200">
              <a:solidFill>
                <a:sysClr val="windowText" lastClr="000000">
                  <a:hueOff val="0"/>
                  <a:satOff val="0"/>
                  <a:lumOff val="0"/>
                  <a:alphaOff val="0"/>
                </a:sysClr>
              </a:solidFill>
              <a:latin typeface="+mj-lt"/>
              <a:ea typeface="+mn-ea"/>
              <a:cs typeface="Segoe UI" panose="020B0502040204020203" pitchFamily="34" charset="0"/>
            </a:rPr>
            <a:t>Archivos Web: ASPX, HTM, HTML</a:t>
          </a:r>
          <a:endParaRPr lang="en-US" sz="1400" kern="1200">
            <a:solidFill>
              <a:sysClr val="windowText" lastClr="000000">
                <a:hueOff val="0"/>
                <a:satOff val="0"/>
                <a:lumOff val="0"/>
                <a:alphaOff val="0"/>
              </a:sysClr>
            </a:solidFill>
            <a:latin typeface="+mj-lt"/>
            <a:ea typeface="+mn-ea"/>
            <a:cs typeface="Segoe UI" panose="020B0502040204020203" pitchFamily="34" charset="0"/>
          </a:endParaRPr>
        </a:p>
        <a:p>
          <a:pPr marL="114300" lvl="1" indent="-114300" algn="l" defTabSz="622300">
            <a:lnSpc>
              <a:spcPct val="90000"/>
            </a:lnSpc>
            <a:spcBef>
              <a:spcPct val="0"/>
            </a:spcBef>
            <a:spcAft>
              <a:spcPct val="15000"/>
            </a:spcAft>
            <a:buChar char="•"/>
          </a:pPr>
          <a:r>
            <a:rPr lang="es-ES" sz="1400" kern="1200">
              <a:solidFill>
                <a:sysClr val="windowText" lastClr="000000">
                  <a:hueOff val="0"/>
                  <a:satOff val="0"/>
                  <a:lumOff val="0"/>
                  <a:alphaOff val="0"/>
                </a:sysClr>
              </a:solidFill>
              <a:latin typeface="+mj-lt"/>
              <a:ea typeface="+mn-ea"/>
              <a:cs typeface="Segoe UI" panose="020B0502040204020203" pitchFamily="34" charset="0"/>
            </a:rPr>
            <a:t>Documentos con formato </a:t>
          </a:r>
          <a:r>
            <a:rPr lang="es-ES" sz="1400" kern="1200" err="1">
              <a:solidFill>
                <a:sysClr val="windowText" lastClr="000000">
                  <a:hueOff val="0"/>
                  <a:satOff val="0"/>
                  <a:lumOff val="0"/>
                  <a:alphaOff val="0"/>
                </a:sysClr>
              </a:solidFill>
              <a:latin typeface="+mj-lt"/>
              <a:ea typeface="+mn-ea"/>
              <a:cs typeface="Segoe UI" panose="020B0502040204020203" pitchFamily="34" charset="0"/>
            </a:rPr>
            <a:t>OpenDocument</a:t>
          </a:r>
          <a:r>
            <a:rPr lang="es-ES" sz="1400" kern="1200">
              <a:solidFill>
                <a:sysClr val="windowText" lastClr="000000">
                  <a:hueOff val="0"/>
                  <a:satOff val="0"/>
                  <a:lumOff val="0"/>
                  <a:alphaOff val="0"/>
                </a:sysClr>
              </a:solidFill>
              <a:latin typeface="+mj-lt"/>
              <a:ea typeface="+mn-ea"/>
              <a:cs typeface="Segoe UI" panose="020B0502040204020203" pitchFamily="34" charset="0"/>
            </a:rPr>
            <a:t>: ODT, ODP</a:t>
          </a:r>
          <a:endParaRPr lang="en-US" sz="1400" kern="1200">
            <a:solidFill>
              <a:sysClr val="windowText" lastClr="000000">
                <a:hueOff val="0"/>
                <a:satOff val="0"/>
                <a:lumOff val="0"/>
                <a:alphaOff val="0"/>
              </a:sysClr>
            </a:solidFill>
            <a:latin typeface="+mj-lt"/>
            <a:ea typeface="+mn-ea"/>
            <a:cs typeface="Segoe UI" panose="020B0502040204020203" pitchFamily="34" charset="0"/>
          </a:endParaRPr>
        </a:p>
        <a:p>
          <a:pPr marL="114300" lvl="1" indent="-114300" algn="l" defTabSz="622300">
            <a:lnSpc>
              <a:spcPct val="90000"/>
            </a:lnSpc>
            <a:spcBef>
              <a:spcPct val="0"/>
            </a:spcBef>
            <a:spcAft>
              <a:spcPct val="15000"/>
            </a:spcAft>
            <a:buChar char="•"/>
          </a:pPr>
          <a:r>
            <a:rPr lang="es-ES" sz="1400" kern="1200">
              <a:solidFill>
                <a:sysClr val="windowText" lastClr="000000">
                  <a:hueOff val="0"/>
                  <a:satOff val="0"/>
                  <a:lumOff val="0"/>
                  <a:alphaOff val="0"/>
                </a:sysClr>
              </a:solidFill>
              <a:latin typeface="+mj-lt"/>
              <a:ea typeface="+mn-ea"/>
              <a:cs typeface="Segoe UI" panose="020B0502040204020203" pitchFamily="34" charset="0"/>
            </a:rPr>
            <a:t>En breve: Videos, Imágenes, OneNote</a:t>
          </a:r>
          <a:endParaRPr lang="en-US" sz="1400" kern="1200">
            <a:solidFill>
              <a:sysClr val="windowText" lastClr="000000">
                <a:hueOff val="0"/>
                <a:satOff val="0"/>
                <a:lumOff val="0"/>
                <a:alphaOff val="0"/>
              </a:sysClr>
            </a:solidFill>
            <a:latin typeface="+mj-lt"/>
            <a:ea typeface="+mn-ea"/>
            <a:cs typeface="Segoe UI" panose="020B0502040204020203" pitchFamily="34" charset="0"/>
          </a:endParaRPr>
        </a:p>
      </dsp:txBody>
      <dsp:txXfrm rot="-5400000">
        <a:off x="3452460" y="2078897"/>
        <a:ext cx="7338463" cy="1262108"/>
      </dsp:txXfrm>
    </dsp:sp>
    <dsp:sp modelId="{8AD38B7E-DD45-4353-BBD7-E64AA812EF2F}">
      <dsp:nvSpPr>
        <dsp:cNvPr id="0" name=""/>
        <dsp:cNvSpPr/>
      </dsp:nvSpPr>
      <dsp:spPr>
        <a:xfrm>
          <a:off x="713831" y="1835788"/>
          <a:ext cx="2738628" cy="1748328"/>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ES" sz="1600" b="1" kern="1200">
              <a:solidFill>
                <a:sysClr val="window" lastClr="FFFFFF"/>
              </a:solidFill>
              <a:latin typeface="+mj-lt"/>
              <a:ea typeface="+mn-ea"/>
              <a:cs typeface="Segoe UI" panose="020B0502040204020203" pitchFamily="34" charset="0"/>
            </a:rPr>
            <a:t>Tipos de Archivos con los que trabaja un Agente</a:t>
          </a:r>
          <a:endParaRPr lang="en-US" sz="1600" b="1" kern="1200">
            <a:solidFill>
              <a:sysClr val="window" lastClr="FFFFFF"/>
            </a:solidFill>
            <a:latin typeface="+mj-lt"/>
            <a:ea typeface="+mn-ea"/>
            <a:cs typeface="Segoe UI" panose="020B0502040204020203" pitchFamily="34" charset="0"/>
          </a:endParaRPr>
        </a:p>
      </dsp:txBody>
      <dsp:txXfrm>
        <a:off x="799177" y="1921134"/>
        <a:ext cx="2567936" cy="157763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Template</a:t>
            </a:r>
            <a:r>
              <a:rPr lang="en-GB" baseline="0"/>
              <a:t> may be modified but please keep the title and the sponsor slide. </a:t>
            </a:r>
            <a:endParaRPr lang="en-GB"/>
          </a:p>
          <a:p>
            <a:r>
              <a:rPr lang="en-GB"/>
              <a:t>Twitter hashtag: </a:t>
            </a:r>
            <a:r>
              <a:rPr lang="en-US" b="0" i="0" u="none" strike="noStrike">
                <a:solidFill>
                  <a:srgbClr val="1D9BF0"/>
                </a:solidFill>
                <a:effectLst/>
                <a:latin typeface="TwitterChirp"/>
              </a:rPr>
              <a:t>#CollabDaysMadrid </a:t>
            </a:r>
            <a:r>
              <a:rPr lang="en-GB"/>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C124F-4032-65FE-1F39-FE002BD2C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589377-2EF3-A174-A1BB-BADD8C85AD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6F4D2A-3734-F2CB-6854-0502411D44B1}"/>
              </a:ext>
            </a:extLst>
          </p:cNvPr>
          <p:cNvSpPr>
            <a:spLocks noGrp="1"/>
          </p:cNvSpPr>
          <p:nvPr>
            <p:ph type="body" idx="1"/>
          </p:nvPr>
        </p:nvSpPr>
        <p:spPr/>
        <p:txBody>
          <a:bodyPr/>
          <a:lstStyle/>
          <a:p>
            <a:pPr marL="457200" lvl="0" indent="-457200">
              <a:buFont typeface="Arial" panose="020B0604020202020204" pitchFamily="34" charset="0"/>
              <a:buChar char="•"/>
              <a:defRPr/>
            </a:pPr>
            <a:r>
              <a:rPr lang="es-SV"/>
              <a:t>El momento de SharePoint y su rol clave en Microsoft 365</a:t>
            </a:r>
          </a:p>
          <a:p>
            <a:pPr marL="457200" lvl="0" indent="-457200">
              <a:buFont typeface="Arial" panose="020B0604020202020204" pitchFamily="34" charset="0"/>
              <a:buChar char="•"/>
              <a:defRPr/>
            </a:pPr>
            <a:r>
              <a:rPr lang="es-SV"/>
              <a:t>Agentes de </a:t>
            </a:r>
            <a:r>
              <a:rPr lang="es-SV" err="1"/>
              <a:t>Copilot</a:t>
            </a:r>
            <a:r>
              <a:rPr lang="es-SV"/>
              <a:t> para SharePoint: Escenarios y Casos de Uso</a:t>
            </a:r>
          </a:p>
          <a:p>
            <a:pPr marL="457200" lvl="0" indent="-457200">
              <a:buFont typeface="Arial" panose="020B0604020202020204" pitchFamily="34" charset="0"/>
              <a:buChar char="•"/>
              <a:defRPr/>
            </a:pPr>
            <a:r>
              <a:rPr lang="es-SV"/>
              <a:t>Agentes de </a:t>
            </a:r>
            <a:r>
              <a:rPr lang="es-SV" err="1"/>
              <a:t>Copilot</a:t>
            </a:r>
            <a:r>
              <a:rPr lang="es-SV"/>
              <a:t> para SharePoint en detalle</a:t>
            </a:r>
          </a:p>
          <a:p>
            <a:pPr marL="457200" lvl="0" indent="-457200">
              <a:buFont typeface="Arial" panose="020B0604020202020204" pitchFamily="34" charset="0"/>
              <a:buChar char="•"/>
              <a:defRPr/>
            </a:pPr>
            <a:r>
              <a:rPr lang="es-SV"/>
              <a:t>Prerrequisitos de Agentes de </a:t>
            </a:r>
            <a:r>
              <a:rPr lang="es-SV" err="1"/>
              <a:t>Copilot</a:t>
            </a:r>
            <a:r>
              <a:rPr lang="es-SV"/>
              <a:t> para SharePoint </a:t>
            </a:r>
          </a:p>
          <a:p>
            <a:pPr marL="457200" lvl="0" indent="-457200">
              <a:buFont typeface="Arial" panose="020B0604020202020204" pitchFamily="34" charset="0"/>
              <a:buChar char="•"/>
              <a:defRPr/>
            </a:pPr>
            <a:r>
              <a:rPr lang="es-SV"/>
              <a:t>Limitaciones &amp; Gobierno</a:t>
            </a:r>
          </a:p>
          <a:p>
            <a:pPr marL="457200" lvl="0" indent="-457200">
              <a:buFont typeface="Arial" panose="020B0604020202020204" pitchFamily="34" charset="0"/>
              <a:buChar char="•"/>
              <a:defRPr/>
            </a:pPr>
            <a:r>
              <a:rPr lang="es-SV" err="1"/>
              <a:t>Roadmap</a:t>
            </a:r>
            <a:r>
              <a:rPr lang="es-SV"/>
              <a:t> de Agentes de </a:t>
            </a:r>
            <a:r>
              <a:rPr lang="es-SV" err="1"/>
              <a:t>Copilot</a:t>
            </a:r>
            <a:r>
              <a:rPr lang="es-SV"/>
              <a:t> para SharePoint</a:t>
            </a:r>
          </a:p>
          <a:p>
            <a:pPr marL="457200" lvl="0" indent="-457200">
              <a:buFont typeface="Arial" panose="020B0604020202020204" pitchFamily="34" charset="0"/>
              <a:buChar char="•"/>
              <a:defRPr/>
            </a:pPr>
            <a:r>
              <a:rPr lang="es-SV"/>
              <a:t>Conclusiones &amp; Referencias</a:t>
            </a:r>
          </a:p>
          <a:p>
            <a:endParaRPr lang="en-US"/>
          </a:p>
        </p:txBody>
      </p:sp>
      <p:sp>
        <p:nvSpPr>
          <p:cNvPr id="4" name="Slide Number Placeholder 3">
            <a:extLst>
              <a:ext uri="{FF2B5EF4-FFF2-40B4-BE49-F238E27FC236}">
                <a16:creationId xmlns:a16="http://schemas.microsoft.com/office/drawing/2014/main" id="{97E25856-9986-A291-C03D-C7EC727460F0}"/>
              </a:ext>
            </a:extLst>
          </p:cNvPr>
          <p:cNvSpPr>
            <a:spLocks noGrp="1"/>
          </p:cNvSpPr>
          <p:nvPr>
            <p:ph type="sldNum" sz="quarter" idx="5"/>
          </p:nvPr>
        </p:nvSpPr>
        <p:spPr/>
        <p:txBody>
          <a:bodyPr/>
          <a:lstStyle/>
          <a:p>
            <a:fld id="{B4008EB6-D09E-4580-8CD6-DDB14511944F}" type="slidenum">
              <a:rPr lang="en-US" smtClean="0"/>
              <a:t>39</a:t>
            </a:fld>
            <a:endParaRPr lang="en-US"/>
          </a:p>
        </p:txBody>
      </p:sp>
      <p:sp>
        <p:nvSpPr>
          <p:cNvPr id="5" name="Header Placeholder 4">
            <a:extLst>
              <a:ext uri="{FF2B5EF4-FFF2-40B4-BE49-F238E27FC236}">
                <a16:creationId xmlns:a16="http://schemas.microsoft.com/office/drawing/2014/main" id="{902AA87A-4DCD-EF3C-9F63-557879E655BB}"/>
              </a:ext>
            </a:extLst>
          </p:cNvPr>
          <p:cNvSpPr>
            <a:spLocks noGrp="1"/>
          </p:cNvSpPr>
          <p:nvPr>
            <p:ph type="hdr" sz="quarter"/>
          </p:nvPr>
        </p:nvSpPr>
        <p:spPr/>
        <p:txBody>
          <a:bodyPr/>
          <a:lstStyle/>
          <a:p>
            <a:r>
              <a:rPr lang="en-US"/>
              <a:t>Microsoft SharePoint Server 2013</a:t>
            </a:r>
          </a:p>
        </p:txBody>
      </p:sp>
      <p:sp>
        <p:nvSpPr>
          <p:cNvPr id="6" name="Footer Placeholder 5">
            <a:extLst>
              <a:ext uri="{FF2B5EF4-FFF2-40B4-BE49-F238E27FC236}">
                <a16:creationId xmlns:a16="http://schemas.microsoft.com/office/drawing/2014/main" id="{DAD6EA6F-E76F-2D0A-0239-8C124DBB2BAB}"/>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89387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962FC-8C45-8D58-8C03-F037028C9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3FA19-6E93-5A95-94A6-00BA472AF3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88A0CA-6D26-2CE7-A3AA-C2F210013A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F617BF-EC12-97A4-1356-14EC39F69C6B}"/>
              </a:ext>
            </a:extLst>
          </p:cNvPr>
          <p:cNvSpPr>
            <a:spLocks noGrp="1"/>
          </p:cNvSpPr>
          <p:nvPr>
            <p:ph type="sldNum" sz="quarter" idx="5"/>
          </p:nvPr>
        </p:nvSpPr>
        <p:spPr/>
        <p:txBody>
          <a:bodyPr/>
          <a:lstStyle/>
          <a:p>
            <a:fld id="{B4008EB6-D09E-4580-8CD6-DDB14511944F}" type="slidenum">
              <a:rPr lang="en-US" smtClean="0"/>
              <a:t>40</a:t>
            </a:fld>
            <a:endParaRPr lang="en-US"/>
          </a:p>
        </p:txBody>
      </p:sp>
      <p:sp>
        <p:nvSpPr>
          <p:cNvPr id="5" name="Header Placeholder 4">
            <a:extLst>
              <a:ext uri="{FF2B5EF4-FFF2-40B4-BE49-F238E27FC236}">
                <a16:creationId xmlns:a16="http://schemas.microsoft.com/office/drawing/2014/main" id="{056372A5-6D0F-82DF-230D-F4828BFF4AA9}"/>
              </a:ext>
            </a:extLst>
          </p:cNvPr>
          <p:cNvSpPr>
            <a:spLocks noGrp="1"/>
          </p:cNvSpPr>
          <p:nvPr>
            <p:ph type="hdr" sz="quarter"/>
          </p:nvPr>
        </p:nvSpPr>
        <p:spPr/>
        <p:txBody>
          <a:bodyPr/>
          <a:lstStyle/>
          <a:p>
            <a:r>
              <a:rPr lang="en-US"/>
              <a:t>Microsoft SharePoint Server 2013</a:t>
            </a:r>
          </a:p>
        </p:txBody>
      </p:sp>
      <p:sp>
        <p:nvSpPr>
          <p:cNvPr id="6" name="Footer Placeholder 5">
            <a:extLst>
              <a:ext uri="{FF2B5EF4-FFF2-40B4-BE49-F238E27FC236}">
                <a16:creationId xmlns:a16="http://schemas.microsoft.com/office/drawing/2014/main" id="{27285B43-D99C-A6E3-CA72-8F0678C147FC}"/>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00286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FD06F-3654-0E5C-0040-1C9CD90065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D5535-98FA-49C2-A2FE-D763D6A3F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046508-E4FD-E94E-E0B9-4707EF5C7A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FD2CA5-5315-470E-1982-2D17E62596AB}"/>
              </a:ext>
            </a:extLst>
          </p:cNvPr>
          <p:cNvSpPr>
            <a:spLocks noGrp="1"/>
          </p:cNvSpPr>
          <p:nvPr>
            <p:ph type="sldNum" sz="quarter" idx="5"/>
          </p:nvPr>
        </p:nvSpPr>
        <p:spPr/>
        <p:txBody>
          <a:bodyPr/>
          <a:lstStyle/>
          <a:p>
            <a:fld id="{B4008EB6-D09E-4580-8CD6-DDB14511944F}" type="slidenum">
              <a:rPr lang="en-US" smtClean="0"/>
              <a:t>41</a:t>
            </a:fld>
            <a:endParaRPr lang="en-US"/>
          </a:p>
        </p:txBody>
      </p:sp>
      <p:sp>
        <p:nvSpPr>
          <p:cNvPr id="5" name="Header Placeholder 4">
            <a:extLst>
              <a:ext uri="{FF2B5EF4-FFF2-40B4-BE49-F238E27FC236}">
                <a16:creationId xmlns:a16="http://schemas.microsoft.com/office/drawing/2014/main" id="{AD38C56C-2C77-88B1-CBEC-79B705BA6982}"/>
              </a:ext>
            </a:extLst>
          </p:cNvPr>
          <p:cNvSpPr>
            <a:spLocks noGrp="1"/>
          </p:cNvSpPr>
          <p:nvPr>
            <p:ph type="hdr" sz="quarter"/>
          </p:nvPr>
        </p:nvSpPr>
        <p:spPr/>
        <p:txBody>
          <a:bodyPr/>
          <a:lstStyle/>
          <a:p>
            <a:r>
              <a:rPr lang="en-US"/>
              <a:t>Microsoft SharePoint Server 2013</a:t>
            </a:r>
          </a:p>
        </p:txBody>
      </p:sp>
      <p:sp>
        <p:nvSpPr>
          <p:cNvPr id="6" name="Footer Placeholder 5">
            <a:extLst>
              <a:ext uri="{FF2B5EF4-FFF2-40B4-BE49-F238E27FC236}">
                <a16:creationId xmlns:a16="http://schemas.microsoft.com/office/drawing/2014/main" id="{39F8C792-D6C8-9C69-16FA-57740FFD5318}"/>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369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C594-C910-2FC0-9D71-1113115F5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E04448-A438-25A9-1979-5482CE7802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80229-0979-189E-9C33-C0E8646DD5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384F9A-A02F-EE75-5D2D-3B061ECBBFC3}"/>
              </a:ext>
            </a:extLst>
          </p:cNvPr>
          <p:cNvSpPr>
            <a:spLocks noGrp="1"/>
          </p:cNvSpPr>
          <p:nvPr>
            <p:ph type="sldNum" sz="quarter" idx="5"/>
          </p:nvPr>
        </p:nvSpPr>
        <p:spPr/>
        <p:txBody>
          <a:bodyPr/>
          <a:lstStyle/>
          <a:p>
            <a:fld id="{B4008EB6-D09E-4580-8CD6-DDB14511944F}" type="slidenum">
              <a:rPr lang="en-US" smtClean="0"/>
              <a:t>42</a:t>
            </a:fld>
            <a:endParaRPr lang="en-US"/>
          </a:p>
        </p:txBody>
      </p:sp>
      <p:sp>
        <p:nvSpPr>
          <p:cNvPr id="5" name="Header Placeholder 4">
            <a:extLst>
              <a:ext uri="{FF2B5EF4-FFF2-40B4-BE49-F238E27FC236}">
                <a16:creationId xmlns:a16="http://schemas.microsoft.com/office/drawing/2014/main" id="{687BC3E7-8CF8-6BCE-41F2-0D2EC5F0083F}"/>
              </a:ext>
            </a:extLst>
          </p:cNvPr>
          <p:cNvSpPr>
            <a:spLocks noGrp="1"/>
          </p:cNvSpPr>
          <p:nvPr>
            <p:ph type="hdr" sz="quarter"/>
          </p:nvPr>
        </p:nvSpPr>
        <p:spPr/>
        <p:txBody>
          <a:bodyPr/>
          <a:lstStyle/>
          <a:p>
            <a:r>
              <a:rPr lang="en-US"/>
              <a:t>Microsoft SharePoint Server 2013</a:t>
            </a:r>
          </a:p>
        </p:txBody>
      </p:sp>
      <p:sp>
        <p:nvSpPr>
          <p:cNvPr id="6" name="Footer Placeholder 5">
            <a:extLst>
              <a:ext uri="{FF2B5EF4-FFF2-40B4-BE49-F238E27FC236}">
                <a16:creationId xmlns:a16="http://schemas.microsoft.com/office/drawing/2014/main" id="{2F70DEA8-5373-5C7C-B703-3E2B476B3BF2}"/>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88395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8DCCB-CA45-EA3C-030A-4B114EF10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B7FC6-89D1-B30C-CEE4-A47A41833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CD3D2-701C-5096-6449-263EE6B272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EB1448-C367-0838-F137-DAEF57B4EF1E}"/>
              </a:ext>
            </a:extLst>
          </p:cNvPr>
          <p:cNvSpPr>
            <a:spLocks noGrp="1"/>
          </p:cNvSpPr>
          <p:nvPr>
            <p:ph type="sldNum" sz="quarter" idx="5"/>
          </p:nvPr>
        </p:nvSpPr>
        <p:spPr/>
        <p:txBody>
          <a:bodyPr/>
          <a:lstStyle/>
          <a:p>
            <a:fld id="{B4008EB6-D09E-4580-8CD6-DDB14511944F}" type="slidenum">
              <a:rPr lang="en-US" smtClean="0"/>
              <a:t>43</a:t>
            </a:fld>
            <a:endParaRPr lang="en-US"/>
          </a:p>
        </p:txBody>
      </p:sp>
      <p:sp>
        <p:nvSpPr>
          <p:cNvPr id="5" name="Header Placeholder 4">
            <a:extLst>
              <a:ext uri="{FF2B5EF4-FFF2-40B4-BE49-F238E27FC236}">
                <a16:creationId xmlns:a16="http://schemas.microsoft.com/office/drawing/2014/main" id="{98B7175F-40AD-656A-16EB-235D74340A7D}"/>
              </a:ext>
            </a:extLst>
          </p:cNvPr>
          <p:cNvSpPr>
            <a:spLocks noGrp="1"/>
          </p:cNvSpPr>
          <p:nvPr>
            <p:ph type="hdr" sz="quarter"/>
          </p:nvPr>
        </p:nvSpPr>
        <p:spPr/>
        <p:txBody>
          <a:bodyPr/>
          <a:lstStyle/>
          <a:p>
            <a:r>
              <a:rPr lang="en-US"/>
              <a:t>Microsoft SharePoint Server 2013</a:t>
            </a:r>
          </a:p>
        </p:txBody>
      </p:sp>
      <p:sp>
        <p:nvSpPr>
          <p:cNvPr id="6" name="Footer Placeholder 5">
            <a:extLst>
              <a:ext uri="{FF2B5EF4-FFF2-40B4-BE49-F238E27FC236}">
                <a16:creationId xmlns:a16="http://schemas.microsoft.com/office/drawing/2014/main" id="{B72EF548-40EE-50CE-5FEB-88D43B971479}"/>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312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a-ES" err="1"/>
              <a:t>Use</a:t>
            </a:r>
            <a:r>
              <a:rPr lang="ca-ES"/>
              <a:t> </a:t>
            </a:r>
            <a:r>
              <a:rPr lang="ca-ES" err="1"/>
              <a:t>this</a:t>
            </a:r>
            <a:r>
              <a:rPr lang="ca-ES"/>
              <a:t> as </a:t>
            </a:r>
            <a:r>
              <a:rPr lang="ca-ES" err="1"/>
              <a:t>the</a:t>
            </a:r>
            <a:r>
              <a:rPr lang="ca-ES"/>
              <a:t> </a:t>
            </a:r>
            <a:r>
              <a:rPr lang="ca-ES" err="1"/>
              <a:t>first</a:t>
            </a:r>
            <a:r>
              <a:rPr lang="ca-ES" baseline="0"/>
              <a:t> </a:t>
            </a:r>
            <a:r>
              <a:rPr lang="ca-ES" baseline="0" err="1"/>
              <a:t>slide</a:t>
            </a:r>
            <a:r>
              <a:rPr lang="ca-ES" baseline="0"/>
              <a:t> in </a:t>
            </a:r>
            <a:r>
              <a:rPr lang="ca-ES" baseline="0" err="1"/>
              <a:t>your</a:t>
            </a:r>
            <a:r>
              <a:rPr lang="ca-ES" baseline="0"/>
              <a:t> </a:t>
            </a:r>
            <a:r>
              <a:rPr lang="ca-ES" baseline="0" err="1"/>
              <a:t>slide</a:t>
            </a:r>
            <a:r>
              <a:rPr lang="ca-ES" baseline="0"/>
              <a:t> </a:t>
            </a:r>
            <a:r>
              <a:rPr lang="ca-ES" baseline="0" err="1"/>
              <a:t>deck</a:t>
            </a:r>
            <a:endParaRPr lang="es-ES"/>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a:p>
        </p:txBody>
      </p:sp>
      <p:sp>
        <p:nvSpPr>
          <p:cNvPr id="5" name="Header Placeholder 4"/>
          <p:cNvSpPr>
            <a:spLocks noGrp="1"/>
          </p:cNvSpPr>
          <p:nvPr>
            <p:ph type="hdr" sz="quarter" idx="11"/>
          </p:nvPr>
        </p:nvSpPr>
        <p:spPr/>
        <p:txBody>
          <a:bodyPr/>
          <a:lstStyle/>
          <a:p>
            <a:r>
              <a:rPr lang="en-US"/>
              <a:t>Microsoft SharePoint Server 2013</a:t>
            </a:r>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defRPr/>
            </a:pPr>
            <a:r>
              <a:rPr lang="es-SV"/>
              <a:t>El momento de SharePoint y su rol clave en Microsoft 365</a:t>
            </a:r>
          </a:p>
          <a:p>
            <a:pPr marL="457200" lvl="0" indent="-457200">
              <a:buFont typeface="Arial" panose="020B0604020202020204" pitchFamily="34" charset="0"/>
              <a:buChar char="•"/>
              <a:defRPr/>
            </a:pPr>
            <a:r>
              <a:rPr lang="es-SV"/>
              <a:t>Agentes de </a:t>
            </a:r>
            <a:r>
              <a:rPr lang="es-SV" err="1"/>
              <a:t>Copilot</a:t>
            </a:r>
            <a:r>
              <a:rPr lang="es-SV"/>
              <a:t> para SharePoint: Escenarios y Casos de Uso</a:t>
            </a:r>
          </a:p>
          <a:p>
            <a:pPr marL="457200" lvl="0" indent="-457200">
              <a:buFont typeface="Arial" panose="020B0604020202020204" pitchFamily="34" charset="0"/>
              <a:buChar char="•"/>
              <a:defRPr/>
            </a:pPr>
            <a:r>
              <a:rPr lang="es-SV"/>
              <a:t>Agentes de </a:t>
            </a:r>
            <a:r>
              <a:rPr lang="es-SV" err="1"/>
              <a:t>Copilot</a:t>
            </a:r>
            <a:r>
              <a:rPr lang="es-SV"/>
              <a:t> para SharePoint en detalle</a:t>
            </a:r>
          </a:p>
          <a:p>
            <a:pPr marL="457200" lvl="0" indent="-457200">
              <a:buFont typeface="Arial" panose="020B0604020202020204" pitchFamily="34" charset="0"/>
              <a:buChar char="•"/>
              <a:defRPr/>
            </a:pPr>
            <a:r>
              <a:rPr lang="es-SV"/>
              <a:t>Prerrequisitos de Agentes de </a:t>
            </a:r>
            <a:r>
              <a:rPr lang="es-SV" err="1"/>
              <a:t>Copilot</a:t>
            </a:r>
            <a:r>
              <a:rPr lang="es-SV"/>
              <a:t> para SharePoint </a:t>
            </a:r>
          </a:p>
          <a:p>
            <a:pPr marL="457200" lvl="0" indent="-457200">
              <a:buFont typeface="Arial" panose="020B0604020202020204" pitchFamily="34" charset="0"/>
              <a:buChar char="•"/>
              <a:defRPr/>
            </a:pPr>
            <a:r>
              <a:rPr lang="es-SV"/>
              <a:t>Limitaciones &amp; Gobierno</a:t>
            </a:r>
          </a:p>
          <a:p>
            <a:pPr marL="457200" lvl="0" indent="-457200">
              <a:buFont typeface="Arial" panose="020B0604020202020204" pitchFamily="34" charset="0"/>
              <a:buChar char="•"/>
              <a:defRPr/>
            </a:pPr>
            <a:r>
              <a:rPr lang="es-SV" err="1"/>
              <a:t>Roadmap</a:t>
            </a:r>
            <a:r>
              <a:rPr lang="es-SV"/>
              <a:t> de Agentes de </a:t>
            </a:r>
            <a:r>
              <a:rPr lang="es-SV" err="1"/>
              <a:t>Copilot</a:t>
            </a:r>
            <a:r>
              <a:rPr lang="es-SV"/>
              <a:t> para SharePoint</a:t>
            </a:r>
          </a:p>
          <a:p>
            <a:pPr marL="457200" lvl="0" indent="-457200">
              <a:buFont typeface="Arial" panose="020B0604020202020204" pitchFamily="34" charset="0"/>
              <a:buChar char="•"/>
              <a:defRPr/>
            </a:pPr>
            <a:r>
              <a:rPr lang="es-SV"/>
              <a:t>Conclusiones &amp; Referencias</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t>5</a:t>
            </a:fld>
            <a:endParaRPr lang="en-US"/>
          </a:p>
        </p:txBody>
      </p:sp>
      <p:sp>
        <p:nvSpPr>
          <p:cNvPr id="5" name="Header Placeholder 4"/>
          <p:cNvSpPr>
            <a:spLocks noGrp="1"/>
          </p:cNvSpPr>
          <p:nvPr>
            <p:ph type="hdr" sz="quarter"/>
          </p:nvPr>
        </p:nvSpPr>
        <p:spPr/>
        <p:txBody>
          <a:bodyPr/>
          <a:lstStyle/>
          <a:p>
            <a:r>
              <a:rPr lang="en-US"/>
              <a:t>Microsoft SharePoint Server 2013</a:t>
            </a:r>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6454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defRPr/>
            </a:pPr>
            <a:r>
              <a:rPr lang="es-SV"/>
              <a:t>El momento de SharePoint y su rol clave en Microsoft 365</a:t>
            </a:r>
          </a:p>
          <a:p>
            <a:pPr marL="457200" lvl="0" indent="-457200">
              <a:buFont typeface="Arial" panose="020B0604020202020204" pitchFamily="34" charset="0"/>
              <a:buChar char="•"/>
              <a:defRPr/>
            </a:pPr>
            <a:r>
              <a:rPr lang="es-SV"/>
              <a:t>Agentes de </a:t>
            </a:r>
            <a:r>
              <a:rPr lang="es-SV" err="1"/>
              <a:t>Copilot</a:t>
            </a:r>
            <a:r>
              <a:rPr lang="es-SV"/>
              <a:t> para SharePoint: Escenarios y Casos de Uso</a:t>
            </a:r>
          </a:p>
          <a:p>
            <a:pPr marL="457200" lvl="0" indent="-457200">
              <a:buFont typeface="Arial" panose="020B0604020202020204" pitchFamily="34" charset="0"/>
              <a:buChar char="•"/>
              <a:defRPr/>
            </a:pPr>
            <a:r>
              <a:rPr lang="es-SV"/>
              <a:t>Agentes de </a:t>
            </a:r>
            <a:r>
              <a:rPr lang="es-SV" err="1"/>
              <a:t>Copilot</a:t>
            </a:r>
            <a:r>
              <a:rPr lang="es-SV"/>
              <a:t> para SharePoint en detalle</a:t>
            </a:r>
          </a:p>
          <a:p>
            <a:pPr marL="457200" lvl="0" indent="-457200">
              <a:buFont typeface="Arial" panose="020B0604020202020204" pitchFamily="34" charset="0"/>
              <a:buChar char="•"/>
              <a:defRPr/>
            </a:pPr>
            <a:r>
              <a:rPr lang="es-SV"/>
              <a:t>Prerrequisitos de Agentes de </a:t>
            </a:r>
            <a:r>
              <a:rPr lang="es-SV" err="1"/>
              <a:t>Copilot</a:t>
            </a:r>
            <a:r>
              <a:rPr lang="es-SV"/>
              <a:t> para SharePoint </a:t>
            </a:r>
          </a:p>
          <a:p>
            <a:pPr marL="457200" lvl="0" indent="-457200">
              <a:buFont typeface="Arial" panose="020B0604020202020204" pitchFamily="34" charset="0"/>
              <a:buChar char="•"/>
              <a:defRPr/>
            </a:pPr>
            <a:r>
              <a:rPr lang="es-SV"/>
              <a:t>Limitaciones &amp; Gobierno</a:t>
            </a:r>
          </a:p>
          <a:p>
            <a:pPr marL="457200" lvl="0" indent="-457200">
              <a:buFont typeface="Arial" panose="020B0604020202020204" pitchFamily="34" charset="0"/>
              <a:buChar char="•"/>
              <a:defRPr/>
            </a:pPr>
            <a:r>
              <a:rPr lang="es-SV" err="1"/>
              <a:t>Roadmap</a:t>
            </a:r>
            <a:r>
              <a:rPr lang="es-SV"/>
              <a:t> de Agentes de </a:t>
            </a:r>
            <a:r>
              <a:rPr lang="es-SV" err="1"/>
              <a:t>Copilot</a:t>
            </a:r>
            <a:r>
              <a:rPr lang="es-SV"/>
              <a:t> para SharePoint</a:t>
            </a:r>
          </a:p>
          <a:p>
            <a:pPr marL="457200" lvl="0" indent="-457200">
              <a:buFont typeface="Arial" panose="020B0604020202020204" pitchFamily="34" charset="0"/>
              <a:buChar char="•"/>
              <a:defRPr/>
            </a:pPr>
            <a:r>
              <a:rPr lang="es-SV"/>
              <a:t>Conclusiones &amp; Referencias</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t>6</a:t>
            </a:fld>
            <a:endParaRPr lang="en-US"/>
          </a:p>
        </p:txBody>
      </p:sp>
      <p:sp>
        <p:nvSpPr>
          <p:cNvPr id="5" name="Header Placeholder 4"/>
          <p:cNvSpPr>
            <a:spLocks noGrp="1"/>
          </p:cNvSpPr>
          <p:nvPr>
            <p:ph type="hdr" sz="quarter"/>
          </p:nvPr>
        </p:nvSpPr>
        <p:spPr/>
        <p:txBody>
          <a:bodyPr/>
          <a:lstStyle/>
          <a:p>
            <a:r>
              <a:rPr lang="en-US"/>
              <a:t>Microsoft SharePoint Server 2013</a:t>
            </a:r>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7117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defRPr/>
            </a:pPr>
            <a:r>
              <a:rPr lang="es-SV"/>
              <a:t>El momento de SharePoint y su rol clave en Microsoft 365</a:t>
            </a:r>
          </a:p>
          <a:p>
            <a:pPr marL="457200" lvl="0" indent="-457200">
              <a:buFont typeface="Arial" panose="020B0604020202020204" pitchFamily="34" charset="0"/>
              <a:buChar char="•"/>
              <a:defRPr/>
            </a:pPr>
            <a:r>
              <a:rPr lang="es-SV"/>
              <a:t>Agentes de </a:t>
            </a:r>
            <a:r>
              <a:rPr lang="es-SV" err="1"/>
              <a:t>Copilot</a:t>
            </a:r>
            <a:r>
              <a:rPr lang="es-SV"/>
              <a:t> para SharePoint: Escenarios y Casos de Uso</a:t>
            </a:r>
          </a:p>
          <a:p>
            <a:pPr marL="457200" lvl="0" indent="-457200">
              <a:buFont typeface="Arial" panose="020B0604020202020204" pitchFamily="34" charset="0"/>
              <a:buChar char="•"/>
              <a:defRPr/>
            </a:pPr>
            <a:r>
              <a:rPr lang="es-SV"/>
              <a:t>Agentes de </a:t>
            </a:r>
            <a:r>
              <a:rPr lang="es-SV" err="1"/>
              <a:t>Copilot</a:t>
            </a:r>
            <a:r>
              <a:rPr lang="es-SV"/>
              <a:t> para SharePoint en detalle</a:t>
            </a:r>
          </a:p>
          <a:p>
            <a:pPr marL="457200" lvl="0" indent="-457200">
              <a:buFont typeface="Arial" panose="020B0604020202020204" pitchFamily="34" charset="0"/>
              <a:buChar char="•"/>
              <a:defRPr/>
            </a:pPr>
            <a:r>
              <a:rPr lang="es-SV"/>
              <a:t>Prerrequisitos de Agentes de </a:t>
            </a:r>
            <a:r>
              <a:rPr lang="es-SV" err="1"/>
              <a:t>Copilot</a:t>
            </a:r>
            <a:r>
              <a:rPr lang="es-SV"/>
              <a:t> para SharePoint </a:t>
            </a:r>
          </a:p>
          <a:p>
            <a:pPr marL="457200" lvl="0" indent="-457200">
              <a:buFont typeface="Arial" panose="020B0604020202020204" pitchFamily="34" charset="0"/>
              <a:buChar char="•"/>
              <a:defRPr/>
            </a:pPr>
            <a:r>
              <a:rPr lang="es-SV"/>
              <a:t>Limitaciones &amp; Gobierno</a:t>
            </a:r>
          </a:p>
          <a:p>
            <a:pPr marL="457200" lvl="0" indent="-457200">
              <a:buFont typeface="Arial" panose="020B0604020202020204" pitchFamily="34" charset="0"/>
              <a:buChar char="•"/>
              <a:defRPr/>
            </a:pPr>
            <a:r>
              <a:rPr lang="es-SV" err="1"/>
              <a:t>Roadmap</a:t>
            </a:r>
            <a:r>
              <a:rPr lang="es-SV"/>
              <a:t> de Agentes de </a:t>
            </a:r>
            <a:r>
              <a:rPr lang="es-SV" err="1"/>
              <a:t>Copilot</a:t>
            </a:r>
            <a:r>
              <a:rPr lang="es-SV"/>
              <a:t> para SharePoint</a:t>
            </a:r>
          </a:p>
          <a:p>
            <a:pPr marL="457200" lvl="0" indent="-457200">
              <a:buFont typeface="Arial" panose="020B0604020202020204" pitchFamily="34" charset="0"/>
              <a:buChar char="•"/>
              <a:defRPr/>
            </a:pPr>
            <a:r>
              <a:rPr lang="es-SV"/>
              <a:t>Conclusiones &amp; Referencias</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t>10</a:t>
            </a:fld>
            <a:endParaRPr lang="en-US"/>
          </a:p>
        </p:txBody>
      </p:sp>
      <p:sp>
        <p:nvSpPr>
          <p:cNvPr id="5" name="Header Placeholder 4"/>
          <p:cNvSpPr>
            <a:spLocks noGrp="1"/>
          </p:cNvSpPr>
          <p:nvPr>
            <p:ph type="hdr" sz="quarter"/>
          </p:nvPr>
        </p:nvSpPr>
        <p:spPr/>
        <p:txBody>
          <a:bodyPr/>
          <a:lstStyle/>
          <a:p>
            <a:r>
              <a:rPr lang="en-US"/>
              <a:t>Microsoft SharePoint Server 2013</a:t>
            </a:r>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52384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defRPr/>
            </a:pPr>
            <a:r>
              <a:rPr lang="es-SV"/>
              <a:t>El momento de SharePoint y su rol clave en Microsoft 365</a:t>
            </a:r>
          </a:p>
          <a:p>
            <a:pPr marL="457200" lvl="0" indent="-457200">
              <a:buFont typeface="Arial" panose="020B0604020202020204" pitchFamily="34" charset="0"/>
              <a:buChar char="•"/>
              <a:defRPr/>
            </a:pPr>
            <a:r>
              <a:rPr lang="es-SV"/>
              <a:t>Agentes de </a:t>
            </a:r>
            <a:r>
              <a:rPr lang="es-SV" err="1"/>
              <a:t>Copilot</a:t>
            </a:r>
            <a:r>
              <a:rPr lang="es-SV"/>
              <a:t> para SharePoint: Escenarios y Casos de Uso</a:t>
            </a:r>
          </a:p>
          <a:p>
            <a:pPr marL="457200" lvl="0" indent="-457200">
              <a:buFont typeface="Arial" panose="020B0604020202020204" pitchFamily="34" charset="0"/>
              <a:buChar char="•"/>
              <a:defRPr/>
            </a:pPr>
            <a:r>
              <a:rPr lang="es-SV"/>
              <a:t>Agentes de </a:t>
            </a:r>
            <a:r>
              <a:rPr lang="es-SV" err="1"/>
              <a:t>Copilot</a:t>
            </a:r>
            <a:r>
              <a:rPr lang="es-SV"/>
              <a:t> para SharePoint en detalle</a:t>
            </a:r>
          </a:p>
          <a:p>
            <a:pPr marL="457200" lvl="0" indent="-457200">
              <a:buFont typeface="Arial" panose="020B0604020202020204" pitchFamily="34" charset="0"/>
              <a:buChar char="•"/>
              <a:defRPr/>
            </a:pPr>
            <a:r>
              <a:rPr lang="es-SV"/>
              <a:t>Prerrequisitos de Agentes de </a:t>
            </a:r>
            <a:r>
              <a:rPr lang="es-SV" err="1"/>
              <a:t>Copilot</a:t>
            </a:r>
            <a:r>
              <a:rPr lang="es-SV"/>
              <a:t> para SharePoint </a:t>
            </a:r>
          </a:p>
          <a:p>
            <a:pPr marL="457200" lvl="0" indent="-457200">
              <a:buFont typeface="Arial" panose="020B0604020202020204" pitchFamily="34" charset="0"/>
              <a:buChar char="•"/>
              <a:defRPr/>
            </a:pPr>
            <a:r>
              <a:rPr lang="es-SV"/>
              <a:t>Limitaciones &amp; Gobierno</a:t>
            </a:r>
          </a:p>
          <a:p>
            <a:pPr marL="457200" lvl="0" indent="-457200">
              <a:buFont typeface="Arial" panose="020B0604020202020204" pitchFamily="34" charset="0"/>
              <a:buChar char="•"/>
              <a:defRPr/>
            </a:pPr>
            <a:r>
              <a:rPr lang="es-SV" err="1"/>
              <a:t>Roadmap</a:t>
            </a:r>
            <a:r>
              <a:rPr lang="es-SV"/>
              <a:t> de Agentes de </a:t>
            </a:r>
            <a:r>
              <a:rPr lang="es-SV" err="1"/>
              <a:t>Copilot</a:t>
            </a:r>
            <a:r>
              <a:rPr lang="es-SV"/>
              <a:t> para SharePoint</a:t>
            </a:r>
          </a:p>
          <a:p>
            <a:pPr marL="457200" lvl="0" indent="-457200">
              <a:buFont typeface="Arial" panose="020B0604020202020204" pitchFamily="34" charset="0"/>
              <a:buChar char="•"/>
              <a:defRPr/>
            </a:pPr>
            <a:r>
              <a:rPr lang="es-SV"/>
              <a:t>Conclusiones &amp; Referencias</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t>14</a:t>
            </a:fld>
            <a:endParaRPr lang="en-US"/>
          </a:p>
        </p:txBody>
      </p:sp>
      <p:sp>
        <p:nvSpPr>
          <p:cNvPr id="5" name="Header Placeholder 4"/>
          <p:cNvSpPr>
            <a:spLocks noGrp="1"/>
          </p:cNvSpPr>
          <p:nvPr>
            <p:ph type="hdr" sz="quarter"/>
          </p:nvPr>
        </p:nvSpPr>
        <p:spPr/>
        <p:txBody>
          <a:bodyPr/>
          <a:lstStyle/>
          <a:p>
            <a:r>
              <a:rPr lang="en-US"/>
              <a:t>Microsoft SharePoint Server 2013</a:t>
            </a:r>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9996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88CB0-6FB8-1333-32F2-57BB13167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FDB19-EABD-92EE-3A99-E28DFF9B1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A21F7-4701-D686-D144-CAD7897050FD}"/>
              </a:ext>
            </a:extLst>
          </p:cNvPr>
          <p:cNvSpPr>
            <a:spLocks noGrp="1"/>
          </p:cNvSpPr>
          <p:nvPr>
            <p:ph type="body" idx="1"/>
          </p:nvPr>
        </p:nvSpPr>
        <p:spPr/>
        <p:txBody>
          <a:bodyPr/>
          <a:lstStyle/>
          <a:p>
            <a:pPr marL="457200" lvl="0" indent="-457200">
              <a:buFont typeface="Arial" panose="020B0604020202020204" pitchFamily="34" charset="0"/>
              <a:buChar char="•"/>
              <a:defRPr/>
            </a:pPr>
            <a:r>
              <a:rPr lang="es-SV"/>
              <a:t>El momento de SharePoint y su rol clave en Microsoft 365</a:t>
            </a:r>
          </a:p>
          <a:p>
            <a:pPr marL="457200" lvl="0" indent="-457200">
              <a:buFont typeface="Arial" panose="020B0604020202020204" pitchFamily="34" charset="0"/>
              <a:buChar char="•"/>
              <a:defRPr/>
            </a:pPr>
            <a:r>
              <a:rPr lang="es-SV"/>
              <a:t>Agentes de </a:t>
            </a:r>
            <a:r>
              <a:rPr lang="es-SV" err="1"/>
              <a:t>Copilot</a:t>
            </a:r>
            <a:r>
              <a:rPr lang="es-SV"/>
              <a:t> para SharePoint: Escenarios y Casos de Uso</a:t>
            </a:r>
          </a:p>
          <a:p>
            <a:pPr marL="457200" lvl="0" indent="-457200">
              <a:buFont typeface="Arial" panose="020B0604020202020204" pitchFamily="34" charset="0"/>
              <a:buChar char="•"/>
              <a:defRPr/>
            </a:pPr>
            <a:r>
              <a:rPr lang="es-SV"/>
              <a:t>Agentes de </a:t>
            </a:r>
            <a:r>
              <a:rPr lang="es-SV" err="1"/>
              <a:t>Copilot</a:t>
            </a:r>
            <a:r>
              <a:rPr lang="es-SV"/>
              <a:t> para SharePoint en detalle</a:t>
            </a:r>
          </a:p>
          <a:p>
            <a:pPr marL="457200" lvl="0" indent="-457200">
              <a:buFont typeface="Arial" panose="020B0604020202020204" pitchFamily="34" charset="0"/>
              <a:buChar char="•"/>
              <a:defRPr/>
            </a:pPr>
            <a:r>
              <a:rPr lang="es-SV"/>
              <a:t>Prerrequisitos de Agentes de </a:t>
            </a:r>
            <a:r>
              <a:rPr lang="es-SV" err="1"/>
              <a:t>Copilot</a:t>
            </a:r>
            <a:r>
              <a:rPr lang="es-SV"/>
              <a:t> para SharePoint </a:t>
            </a:r>
          </a:p>
          <a:p>
            <a:pPr marL="457200" lvl="0" indent="-457200">
              <a:buFont typeface="Arial" panose="020B0604020202020204" pitchFamily="34" charset="0"/>
              <a:buChar char="•"/>
              <a:defRPr/>
            </a:pPr>
            <a:r>
              <a:rPr lang="es-SV"/>
              <a:t>Limitaciones &amp; Gobierno</a:t>
            </a:r>
          </a:p>
          <a:p>
            <a:pPr marL="457200" lvl="0" indent="-457200">
              <a:buFont typeface="Arial" panose="020B0604020202020204" pitchFamily="34" charset="0"/>
              <a:buChar char="•"/>
              <a:defRPr/>
            </a:pPr>
            <a:r>
              <a:rPr lang="es-SV" err="1"/>
              <a:t>Roadmap</a:t>
            </a:r>
            <a:r>
              <a:rPr lang="es-SV"/>
              <a:t> de Agentes de </a:t>
            </a:r>
            <a:r>
              <a:rPr lang="es-SV" err="1"/>
              <a:t>Copilot</a:t>
            </a:r>
            <a:r>
              <a:rPr lang="es-SV"/>
              <a:t> para SharePoint</a:t>
            </a:r>
          </a:p>
          <a:p>
            <a:pPr marL="457200" lvl="0" indent="-457200">
              <a:buFont typeface="Arial" panose="020B0604020202020204" pitchFamily="34" charset="0"/>
              <a:buChar char="•"/>
              <a:defRPr/>
            </a:pPr>
            <a:r>
              <a:rPr lang="es-SV"/>
              <a:t>Conclusiones &amp; Referencias</a:t>
            </a:r>
          </a:p>
          <a:p>
            <a:endParaRPr lang="en-US"/>
          </a:p>
        </p:txBody>
      </p:sp>
      <p:sp>
        <p:nvSpPr>
          <p:cNvPr id="4" name="Slide Number Placeholder 3">
            <a:extLst>
              <a:ext uri="{FF2B5EF4-FFF2-40B4-BE49-F238E27FC236}">
                <a16:creationId xmlns:a16="http://schemas.microsoft.com/office/drawing/2014/main" id="{C95B7E33-42D3-9BE9-8B6C-A21E0D9DD9E2}"/>
              </a:ext>
            </a:extLst>
          </p:cNvPr>
          <p:cNvSpPr>
            <a:spLocks noGrp="1"/>
          </p:cNvSpPr>
          <p:nvPr>
            <p:ph type="sldNum" sz="quarter" idx="5"/>
          </p:nvPr>
        </p:nvSpPr>
        <p:spPr/>
        <p:txBody>
          <a:bodyPr/>
          <a:lstStyle/>
          <a:p>
            <a:fld id="{B4008EB6-D09E-4580-8CD6-DDB14511944F}" type="slidenum">
              <a:rPr lang="en-US" smtClean="0"/>
              <a:t>25</a:t>
            </a:fld>
            <a:endParaRPr lang="en-US"/>
          </a:p>
        </p:txBody>
      </p:sp>
      <p:sp>
        <p:nvSpPr>
          <p:cNvPr id="5" name="Header Placeholder 4">
            <a:extLst>
              <a:ext uri="{FF2B5EF4-FFF2-40B4-BE49-F238E27FC236}">
                <a16:creationId xmlns:a16="http://schemas.microsoft.com/office/drawing/2014/main" id="{A1167AE6-B419-63D9-5E09-B149DA8CCDBB}"/>
              </a:ext>
            </a:extLst>
          </p:cNvPr>
          <p:cNvSpPr>
            <a:spLocks noGrp="1"/>
          </p:cNvSpPr>
          <p:nvPr>
            <p:ph type="hdr" sz="quarter"/>
          </p:nvPr>
        </p:nvSpPr>
        <p:spPr/>
        <p:txBody>
          <a:bodyPr/>
          <a:lstStyle/>
          <a:p>
            <a:r>
              <a:rPr lang="en-US"/>
              <a:t>Microsoft SharePoint Server 2013</a:t>
            </a:r>
          </a:p>
        </p:txBody>
      </p:sp>
      <p:sp>
        <p:nvSpPr>
          <p:cNvPr id="6" name="Footer Placeholder 5">
            <a:extLst>
              <a:ext uri="{FF2B5EF4-FFF2-40B4-BE49-F238E27FC236}">
                <a16:creationId xmlns:a16="http://schemas.microsoft.com/office/drawing/2014/main" id="{B6D39229-3924-6BE7-7326-85616EE83A0F}"/>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9372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99A2F-9537-5B87-074F-E06A267927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20402-685A-07F3-3385-575D88A67B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DCECA-5FFD-975F-739F-301C19BA691F}"/>
              </a:ext>
            </a:extLst>
          </p:cNvPr>
          <p:cNvSpPr>
            <a:spLocks noGrp="1"/>
          </p:cNvSpPr>
          <p:nvPr>
            <p:ph type="body" idx="1"/>
          </p:nvPr>
        </p:nvSpPr>
        <p:spPr/>
        <p:txBody>
          <a:bodyPr/>
          <a:lstStyle/>
          <a:p>
            <a:pPr marL="457200" lvl="0" indent="-457200">
              <a:buFont typeface="Arial" panose="020B0604020202020204" pitchFamily="34" charset="0"/>
              <a:buChar char="•"/>
              <a:defRPr/>
            </a:pPr>
            <a:r>
              <a:rPr lang="es-SV"/>
              <a:t>El momento de SharePoint y su rol clave en Microsoft 365</a:t>
            </a:r>
          </a:p>
          <a:p>
            <a:pPr marL="457200" lvl="0" indent="-457200">
              <a:buFont typeface="Arial" panose="020B0604020202020204" pitchFamily="34" charset="0"/>
              <a:buChar char="•"/>
              <a:defRPr/>
            </a:pPr>
            <a:r>
              <a:rPr lang="es-SV"/>
              <a:t>Agentes de </a:t>
            </a:r>
            <a:r>
              <a:rPr lang="es-SV" err="1"/>
              <a:t>Copilot</a:t>
            </a:r>
            <a:r>
              <a:rPr lang="es-SV"/>
              <a:t> para SharePoint: Escenarios y Casos de Uso</a:t>
            </a:r>
          </a:p>
          <a:p>
            <a:pPr marL="457200" lvl="0" indent="-457200">
              <a:buFont typeface="Arial" panose="020B0604020202020204" pitchFamily="34" charset="0"/>
              <a:buChar char="•"/>
              <a:defRPr/>
            </a:pPr>
            <a:r>
              <a:rPr lang="es-SV"/>
              <a:t>Agentes de </a:t>
            </a:r>
            <a:r>
              <a:rPr lang="es-SV" err="1"/>
              <a:t>Copilot</a:t>
            </a:r>
            <a:r>
              <a:rPr lang="es-SV"/>
              <a:t> para SharePoint en detalle</a:t>
            </a:r>
          </a:p>
          <a:p>
            <a:pPr marL="457200" lvl="0" indent="-457200">
              <a:buFont typeface="Arial" panose="020B0604020202020204" pitchFamily="34" charset="0"/>
              <a:buChar char="•"/>
              <a:defRPr/>
            </a:pPr>
            <a:r>
              <a:rPr lang="es-SV"/>
              <a:t>Prerrequisitos de Agentes de </a:t>
            </a:r>
            <a:r>
              <a:rPr lang="es-SV" err="1"/>
              <a:t>Copilot</a:t>
            </a:r>
            <a:r>
              <a:rPr lang="es-SV"/>
              <a:t> para SharePoint </a:t>
            </a:r>
          </a:p>
          <a:p>
            <a:pPr marL="457200" lvl="0" indent="-457200">
              <a:buFont typeface="Arial" panose="020B0604020202020204" pitchFamily="34" charset="0"/>
              <a:buChar char="•"/>
              <a:defRPr/>
            </a:pPr>
            <a:r>
              <a:rPr lang="es-SV"/>
              <a:t>Limitaciones &amp; Gobierno</a:t>
            </a:r>
          </a:p>
          <a:p>
            <a:pPr marL="457200" lvl="0" indent="-457200">
              <a:buFont typeface="Arial" panose="020B0604020202020204" pitchFamily="34" charset="0"/>
              <a:buChar char="•"/>
              <a:defRPr/>
            </a:pPr>
            <a:r>
              <a:rPr lang="es-SV" err="1"/>
              <a:t>Roadmap</a:t>
            </a:r>
            <a:r>
              <a:rPr lang="es-SV"/>
              <a:t> de Agentes de </a:t>
            </a:r>
            <a:r>
              <a:rPr lang="es-SV" err="1"/>
              <a:t>Copilot</a:t>
            </a:r>
            <a:r>
              <a:rPr lang="es-SV"/>
              <a:t> para SharePoint</a:t>
            </a:r>
          </a:p>
          <a:p>
            <a:pPr marL="457200" lvl="0" indent="-457200">
              <a:buFont typeface="Arial" panose="020B0604020202020204" pitchFamily="34" charset="0"/>
              <a:buChar char="•"/>
              <a:defRPr/>
            </a:pPr>
            <a:r>
              <a:rPr lang="es-SV"/>
              <a:t>Conclusiones &amp; Referencias</a:t>
            </a:r>
          </a:p>
          <a:p>
            <a:endParaRPr lang="en-US"/>
          </a:p>
        </p:txBody>
      </p:sp>
      <p:sp>
        <p:nvSpPr>
          <p:cNvPr id="4" name="Slide Number Placeholder 3">
            <a:extLst>
              <a:ext uri="{FF2B5EF4-FFF2-40B4-BE49-F238E27FC236}">
                <a16:creationId xmlns:a16="http://schemas.microsoft.com/office/drawing/2014/main" id="{EA17A9BE-5AC5-673B-893D-9426174B4C33}"/>
              </a:ext>
            </a:extLst>
          </p:cNvPr>
          <p:cNvSpPr>
            <a:spLocks noGrp="1"/>
          </p:cNvSpPr>
          <p:nvPr>
            <p:ph type="sldNum" sz="quarter" idx="5"/>
          </p:nvPr>
        </p:nvSpPr>
        <p:spPr/>
        <p:txBody>
          <a:bodyPr/>
          <a:lstStyle/>
          <a:p>
            <a:fld id="{B4008EB6-D09E-4580-8CD6-DDB14511944F}" type="slidenum">
              <a:rPr lang="en-US" smtClean="0"/>
              <a:t>27</a:t>
            </a:fld>
            <a:endParaRPr lang="en-US"/>
          </a:p>
        </p:txBody>
      </p:sp>
      <p:sp>
        <p:nvSpPr>
          <p:cNvPr id="5" name="Header Placeholder 4">
            <a:extLst>
              <a:ext uri="{FF2B5EF4-FFF2-40B4-BE49-F238E27FC236}">
                <a16:creationId xmlns:a16="http://schemas.microsoft.com/office/drawing/2014/main" id="{3199F942-9DCC-BEC7-4953-BEBF8B217436}"/>
              </a:ext>
            </a:extLst>
          </p:cNvPr>
          <p:cNvSpPr>
            <a:spLocks noGrp="1"/>
          </p:cNvSpPr>
          <p:nvPr>
            <p:ph type="hdr" sz="quarter"/>
          </p:nvPr>
        </p:nvSpPr>
        <p:spPr/>
        <p:txBody>
          <a:bodyPr/>
          <a:lstStyle/>
          <a:p>
            <a:r>
              <a:rPr lang="en-US"/>
              <a:t>Microsoft SharePoint Server 2013</a:t>
            </a:r>
          </a:p>
        </p:txBody>
      </p:sp>
      <p:sp>
        <p:nvSpPr>
          <p:cNvPr id="6" name="Footer Placeholder 5">
            <a:extLst>
              <a:ext uri="{FF2B5EF4-FFF2-40B4-BE49-F238E27FC236}">
                <a16:creationId xmlns:a16="http://schemas.microsoft.com/office/drawing/2014/main" id="{07CC1C57-1881-9390-5F06-6D539C1916DC}"/>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50166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2832B-4434-758B-1853-FFE0B5D89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EB8A9-83CF-82B6-EC8E-368DFA3B3A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000EC-C8BB-5B6E-444B-A7589254D97A}"/>
              </a:ext>
            </a:extLst>
          </p:cNvPr>
          <p:cNvSpPr>
            <a:spLocks noGrp="1"/>
          </p:cNvSpPr>
          <p:nvPr>
            <p:ph type="body" idx="1"/>
          </p:nvPr>
        </p:nvSpPr>
        <p:spPr/>
        <p:txBody>
          <a:bodyPr/>
          <a:lstStyle/>
          <a:p>
            <a:pPr marL="457200" lvl="0" indent="-457200">
              <a:buFont typeface="Arial" panose="020B0604020202020204" pitchFamily="34" charset="0"/>
              <a:buChar char="•"/>
              <a:defRPr/>
            </a:pPr>
            <a:r>
              <a:rPr lang="es-SV"/>
              <a:t>El momento de SharePoint y su rol clave en Microsoft 365</a:t>
            </a:r>
          </a:p>
          <a:p>
            <a:pPr marL="457200" lvl="0" indent="-457200">
              <a:buFont typeface="Arial" panose="020B0604020202020204" pitchFamily="34" charset="0"/>
              <a:buChar char="•"/>
              <a:defRPr/>
            </a:pPr>
            <a:r>
              <a:rPr lang="es-SV"/>
              <a:t>Agentes de </a:t>
            </a:r>
            <a:r>
              <a:rPr lang="es-SV" err="1"/>
              <a:t>Copilot</a:t>
            </a:r>
            <a:r>
              <a:rPr lang="es-SV"/>
              <a:t> para SharePoint: Escenarios y Casos de Uso</a:t>
            </a:r>
          </a:p>
          <a:p>
            <a:pPr marL="457200" lvl="0" indent="-457200">
              <a:buFont typeface="Arial" panose="020B0604020202020204" pitchFamily="34" charset="0"/>
              <a:buChar char="•"/>
              <a:defRPr/>
            </a:pPr>
            <a:r>
              <a:rPr lang="es-SV"/>
              <a:t>Agentes de </a:t>
            </a:r>
            <a:r>
              <a:rPr lang="es-SV" err="1"/>
              <a:t>Copilot</a:t>
            </a:r>
            <a:r>
              <a:rPr lang="es-SV"/>
              <a:t> para SharePoint en detalle</a:t>
            </a:r>
          </a:p>
          <a:p>
            <a:pPr marL="457200" lvl="0" indent="-457200">
              <a:buFont typeface="Arial" panose="020B0604020202020204" pitchFamily="34" charset="0"/>
              <a:buChar char="•"/>
              <a:defRPr/>
            </a:pPr>
            <a:r>
              <a:rPr lang="es-SV"/>
              <a:t>Prerrequisitos de Agentes de </a:t>
            </a:r>
            <a:r>
              <a:rPr lang="es-SV" err="1"/>
              <a:t>Copilot</a:t>
            </a:r>
            <a:r>
              <a:rPr lang="es-SV"/>
              <a:t> para SharePoint </a:t>
            </a:r>
          </a:p>
          <a:p>
            <a:pPr marL="457200" lvl="0" indent="-457200">
              <a:buFont typeface="Arial" panose="020B0604020202020204" pitchFamily="34" charset="0"/>
              <a:buChar char="•"/>
              <a:defRPr/>
            </a:pPr>
            <a:r>
              <a:rPr lang="es-SV"/>
              <a:t>Limitaciones &amp; Gobierno</a:t>
            </a:r>
          </a:p>
          <a:p>
            <a:pPr marL="457200" lvl="0" indent="-457200">
              <a:buFont typeface="Arial" panose="020B0604020202020204" pitchFamily="34" charset="0"/>
              <a:buChar char="•"/>
              <a:defRPr/>
            </a:pPr>
            <a:r>
              <a:rPr lang="es-SV" err="1"/>
              <a:t>Roadmap</a:t>
            </a:r>
            <a:r>
              <a:rPr lang="es-SV"/>
              <a:t> de Agentes de </a:t>
            </a:r>
            <a:r>
              <a:rPr lang="es-SV" err="1"/>
              <a:t>Copilot</a:t>
            </a:r>
            <a:r>
              <a:rPr lang="es-SV"/>
              <a:t> para SharePoint</a:t>
            </a:r>
          </a:p>
          <a:p>
            <a:pPr marL="457200" lvl="0" indent="-457200">
              <a:buFont typeface="Arial" panose="020B0604020202020204" pitchFamily="34" charset="0"/>
              <a:buChar char="•"/>
              <a:defRPr/>
            </a:pPr>
            <a:r>
              <a:rPr lang="es-SV"/>
              <a:t>Conclusiones &amp; Referencias</a:t>
            </a:r>
          </a:p>
          <a:p>
            <a:endParaRPr lang="en-US"/>
          </a:p>
        </p:txBody>
      </p:sp>
      <p:sp>
        <p:nvSpPr>
          <p:cNvPr id="4" name="Slide Number Placeholder 3">
            <a:extLst>
              <a:ext uri="{FF2B5EF4-FFF2-40B4-BE49-F238E27FC236}">
                <a16:creationId xmlns:a16="http://schemas.microsoft.com/office/drawing/2014/main" id="{4722675E-9F81-A8D7-7332-12E36381DAB7}"/>
              </a:ext>
            </a:extLst>
          </p:cNvPr>
          <p:cNvSpPr>
            <a:spLocks noGrp="1"/>
          </p:cNvSpPr>
          <p:nvPr>
            <p:ph type="sldNum" sz="quarter" idx="5"/>
          </p:nvPr>
        </p:nvSpPr>
        <p:spPr/>
        <p:txBody>
          <a:bodyPr/>
          <a:lstStyle/>
          <a:p>
            <a:fld id="{B4008EB6-D09E-4580-8CD6-DDB14511944F}" type="slidenum">
              <a:rPr lang="en-US" smtClean="0"/>
              <a:t>37</a:t>
            </a:fld>
            <a:endParaRPr lang="en-US"/>
          </a:p>
        </p:txBody>
      </p:sp>
      <p:sp>
        <p:nvSpPr>
          <p:cNvPr id="5" name="Header Placeholder 4">
            <a:extLst>
              <a:ext uri="{FF2B5EF4-FFF2-40B4-BE49-F238E27FC236}">
                <a16:creationId xmlns:a16="http://schemas.microsoft.com/office/drawing/2014/main" id="{299CE37C-E672-CC45-8743-8D7B2D30E537}"/>
              </a:ext>
            </a:extLst>
          </p:cNvPr>
          <p:cNvSpPr>
            <a:spLocks noGrp="1"/>
          </p:cNvSpPr>
          <p:nvPr>
            <p:ph type="hdr" sz="quarter"/>
          </p:nvPr>
        </p:nvSpPr>
        <p:spPr/>
        <p:txBody>
          <a:bodyPr/>
          <a:lstStyle/>
          <a:p>
            <a:r>
              <a:rPr lang="en-US"/>
              <a:t>Microsoft SharePoint Server 2013</a:t>
            </a:r>
          </a:p>
        </p:txBody>
      </p:sp>
      <p:sp>
        <p:nvSpPr>
          <p:cNvPr id="6" name="Footer Placeholder 5">
            <a:extLst>
              <a:ext uri="{FF2B5EF4-FFF2-40B4-BE49-F238E27FC236}">
                <a16:creationId xmlns:a16="http://schemas.microsoft.com/office/drawing/2014/main" id="{5C63A727-64EB-7975-A1A4-2ACB00C894D2}"/>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940714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00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6" name="Gráfico 5">
            <a:extLst>
              <a:ext uri="{FF2B5EF4-FFF2-40B4-BE49-F238E27FC236}">
                <a16:creationId xmlns:a16="http://schemas.microsoft.com/office/drawing/2014/main" id="{DA11E416-9399-A2B2-0FAA-7E24E1E04289}"/>
              </a:ext>
            </a:extLst>
          </p:cNvPr>
          <p:cNvPicPr>
            <a:picLocks noChangeAspect="1"/>
          </p:cNvPicPr>
          <p:nvPr userDrawn="1"/>
        </p:nvPicPr>
        <p:blipFill>
          <a:blip r:embed="rId3">
            <a:extLst>
              <a:ext uri="{96DAC541-7B7A-43D3-8B79-37D633B846F1}">
                <asvg:svgBlip xmlns:asvg="http://schemas.microsoft.com/office/drawing/2016/SVG/main" r:embed="rId4"/>
              </a:ext>
            </a:extLst>
          </a:blip>
          <a:srcRect t="1" r="80720" b="-4262"/>
          <a:stretch/>
        </p:blipFill>
        <p:spPr>
          <a:xfrm>
            <a:off x="8663379" y="6344057"/>
            <a:ext cx="641331" cy="445681"/>
          </a:xfrm>
          <a:prstGeom prst="rect">
            <a:avLst/>
          </a:prstGeom>
        </p:spPr>
      </p:pic>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36525" y="68261"/>
            <a:ext cx="2767542" cy="666675"/>
          </a:xfrm>
          <a:prstGeom prst="rect">
            <a:avLst/>
          </a:prstGeom>
        </p:spPr>
      </p:pic>
      <p:sp>
        <p:nvSpPr>
          <p:cNvPr id="20" name="Title 16">
            <a:extLst>
              <a:ext uri="{FF2B5EF4-FFF2-40B4-BE49-F238E27FC236}">
                <a16:creationId xmlns:a16="http://schemas.microsoft.com/office/drawing/2014/main" id="{5E24BA48-C45B-8D01-C0DC-AFBC845D9563}"/>
              </a:ext>
            </a:extLst>
          </p:cNvPr>
          <p:cNvSpPr>
            <a:spLocks noGrp="1"/>
          </p:cNvSpPr>
          <p:nvPr>
            <p:ph type="title" idx="4294967295"/>
          </p:nvPr>
        </p:nvSpPr>
        <p:spPr>
          <a:xfrm>
            <a:off x="0" y="4413616"/>
            <a:ext cx="12192000" cy="1021985"/>
          </a:xfrm>
          <a:solidFill>
            <a:srgbClr val="053B47">
              <a:alpha val="65000"/>
            </a:srgbClr>
          </a:solidFill>
          <a:ln>
            <a:noFill/>
          </a:ln>
        </p:spPr>
        <p:txBody>
          <a:bodyPr vert="horz" wrap="square" lIns="137196" tIns="102897" rIns="137736" bIns="34299" rtlCol="0" anchor="ctr" anchorCtr="0">
            <a:normAutofit/>
          </a:bodyPr>
          <a:lstStyle>
            <a:lvl1pPr>
              <a:defRPr sz="3600"/>
            </a:lvl1pPr>
          </a:lstStyle>
          <a:p>
            <a:pPr defTabSz="685983"/>
            <a:endParaRPr lang="en-US" sz="2800">
              <a:solidFill>
                <a:schemeClr val="bg1"/>
              </a:solidFill>
              <a:latin typeface="Segoe UI Semibold" panose="020B0702040204020203" pitchFamily="34" charset="0"/>
              <a:ea typeface="+mj-ea"/>
              <a:cs typeface="Segoe UI Semibold" panose="020B0702040204020203" pitchFamily="34" charset="0"/>
            </a:endParaRPr>
          </a:p>
        </p:txBody>
      </p:sp>
      <p:sp>
        <p:nvSpPr>
          <p:cNvPr id="21" name="Text Placeholder 9">
            <a:extLst>
              <a:ext uri="{FF2B5EF4-FFF2-40B4-BE49-F238E27FC236}">
                <a16:creationId xmlns:a16="http://schemas.microsoft.com/office/drawing/2014/main" id="{DA39C1CD-7A5F-3EA1-F495-77F04256A37A}"/>
              </a:ext>
            </a:extLst>
          </p:cNvPr>
          <p:cNvSpPr>
            <a:spLocks noGrp="1"/>
          </p:cNvSpPr>
          <p:nvPr>
            <p:ph type="body" sz="quarter" idx="4294967295"/>
          </p:nvPr>
        </p:nvSpPr>
        <p:spPr>
          <a:xfrm>
            <a:off x="0" y="5435635"/>
            <a:ext cx="12192000" cy="857290"/>
          </a:xfrm>
          <a:solidFill>
            <a:srgbClr val="053B47">
              <a:alpha val="65000"/>
            </a:srgbClr>
          </a:solidFill>
          <a:ln>
            <a:noFill/>
          </a:ln>
        </p:spPr>
        <p:txBody>
          <a:bodyPr anchor="ctr">
            <a:normAutofit/>
          </a:bodyPr>
          <a:lstStyle>
            <a:lvl1pPr>
              <a:defRPr/>
            </a:lvl1pPr>
          </a:lstStyle>
          <a:p>
            <a:pPr marL="180000" indent="0">
              <a:buNone/>
            </a:pPr>
            <a:endParaRPr lang="en-US" sz="2000" b="1">
              <a:solidFill>
                <a:schemeClr val="bg1"/>
              </a:solidFill>
            </a:endParaRPr>
          </a:p>
        </p:txBody>
      </p:sp>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sp>
        <p:nvSpPr>
          <p:cNvPr id="24" name="Marcador de posición de imagen 23">
            <a:extLst>
              <a:ext uri="{FF2B5EF4-FFF2-40B4-BE49-F238E27FC236}">
                <a16:creationId xmlns:a16="http://schemas.microsoft.com/office/drawing/2014/main" id="{756ACD07-D9D7-09FE-A4BD-DBA7EA3DC702}"/>
              </a:ext>
            </a:extLst>
          </p:cNvPr>
          <p:cNvSpPr>
            <a:spLocks noGrp="1"/>
          </p:cNvSpPr>
          <p:nvPr>
            <p:ph type="pic" sz="quarter" idx="10" hasCustomPrompt="1"/>
          </p:nvPr>
        </p:nvSpPr>
        <p:spPr>
          <a:xfrm>
            <a:off x="9255125" y="3429000"/>
            <a:ext cx="2540000" cy="2524125"/>
          </a:xfrm>
          <a:prstGeom prst="ellipse">
            <a:avLst/>
          </a:prstGeom>
          <a:ln w="101600">
            <a:solidFill>
              <a:schemeClr val="bg1">
                <a:lumMod val="95000"/>
              </a:schemeClr>
            </a:solidFill>
          </a:ln>
        </p:spPr>
        <p:txBody>
          <a:bodyPr anchor="ctr"/>
          <a:lstStyle>
            <a:lvl1pPr marL="0" indent="0" algn="ctr">
              <a:buNone/>
              <a:defRPr b="1">
                <a:solidFill>
                  <a:schemeClr val="bg1"/>
                </a:solidFill>
              </a:defRPr>
            </a:lvl1pPr>
          </a:lstStyle>
          <a:p>
            <a:r>
              <a:rPr lang="es-ES"/>
              <a:t>Speaker Picture</a:t>
            </a:r>
          </a:p>
        </p:txBody>
      </p:sp>
      <p:sp>
        <p:nvSpPr>
          <p:cNvPr id="45" name="TextBox 44">
            <a:extLst>
              <a:ext uri="{FF2B5EF4-FFF2-40B4-BE49-F238E27FC236}">
                <a16:creationId xmlns:a16="http://schemas.microsoft.com/office/drawing/2014/main" id="{97853BCA-BB0B-30C4-6B56-CBEF72BCFC2B}"/>
              </a:ext>
            </a:extLst>
          </p:cNvPr>
          <p:cNvSpPr txBox="1"/>
          <p:nvPr userDrawn="1"/>
        </p:nvSpPr>
        <p:spPr>
          <a:xfrm>
            <a:off x="9255125" y="6382231"/>
            <a:ext cx="2936875" cy="369332"/>
          </a:xfrm>
          <a:prstGeom prst="rect">
            <a:avLst/>
          </a:prstGeom>
          <a:noFill/>
        </p:spPr>
        <p:txBody>
          <a:bodyPr wrap="square">
            <a:spAutoFit/>
          </a:bodyPr>
          <a:lstStyle/>
          <a:p>
            <a:pPr algn="ctr"/>
            <a:r>
              <a:rPr lang="es-ES" sz="1800" b="0">
                <a:solidFill>
                  <a:srgbClr val="0DA2C2"/>
                </a:solidFill>
                <a:latin typeface="+mn-lt"/>
                <a:ea typeface="Segoe UI" pitchFamily="34" charset="0"/>
                <a:cs typeface="Segoe UI Semibold" panose="020B0702040204020203" pitchFamily="34" charset="0"/>
              </a:rPr>
              <a:t>CollabDays | Madrid 2025</a:t>
            </a:r>
            <a:endParaRPr lang="en-US" b="0">
              <a:latin typeface="+mn-lt"/>
            </a:endParaRPr>
          </a:p>
        </p:txBody>
      </p:sp>
    </p:spTree>
    <p:extLst>
      <p:ext uri="{BB962C8B-B14F-4D97-AF65-F5344CB8AC3E}">
        <p14:creationId xmlns:p14="http://schemas.microsoft.com/office/powerpoint/2010/main" val="2189526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a:t>Click to edit Master title style</a:t>
            </a:r>
          </a:p>
        </p:txBody>
      </p:sp>
      <p:grpSp>
        <p:nvGrpSpPr>
          <p:cNvPr id="3" name="Grupo 2">
            <a:extLst>
              <a:ext uri="{FF2B5EF4-FFF2-40B4-BE49-F238E27FC236}">
                <a16:creationId xmlns:a16="http://schemas.microsoft.com/office/drawing/2014/main" id="{2A073C0F-5E68-AD64-F70B-074DE66A6774}"/>
              </a:ext>
            </a:extLst>
          </p:cNvPr>
          <p:cNvGrpSpPr/>
          <p:nvPr userDrawn="1"/>
        </p:nvGrpSpPr>
        <p:grpSpPr>
          <a:xfrm>
            <a:off x="0" y="6428512"/>
            <a:ext cx="12192000" cy="394759"/>
            <a:chOff x="0" y="6428512"/>
            <a:chExt cx="12192000" cy="394759"/>
          </a:xfrm>
        </p:grpSpPr>
        <p:sp>
          <p:nvSpPr>
            <p:cNvPr id="5" name="Rectángulo 4">
              <a:extLst>
                <a:ext uri="{FF2B5EF4-FFF2-40B4-BE49-F238E27FC236}">
                  <a16:creationId xmlns:a16="http://schemas.microsoft.com/office/drawing/2014/main" id="{F65D572D-BA18-6A18-4F8F-963A7C00933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pic>
          <p:nvPicPr>
            <p:cNvPr id="6" name="Imagen 5">
              <a:extLst>
                <a:ext uri="{FF2B5EF4-FFF2-40B4-BE49-F238E27FC236}">
                  <a16:creationId xmlns:a16="http://schemas.microsoft.com/office/drawing/2014/main" id="{E3C03CAA-09E7-28A0-F6D5-0CF3033E1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7" name="CuadroTexto 6">
              <a:extLst>
                <a:ext uri="{FF2B5EF4-FFF2-40B4-BE49-F238E27FC236}">
                  <a16:creationId xmlns:a16="http://schemas.microsoft.com/office/drawing/2014/main" id="{38257835-9DE7-3689-F927-76F0DE26C157}"/>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a:solidFill>
                    <a:srgbClr val="0DA2C2"/>
                  </a:solidFill>
                </a:rPr>
                <a:t>#CollabDaysMadrid</a:t>
              </a:r>
              <a:endParaRPr lang="es-ES" sz="2400" spc="-70">
                <a:solidFill>
                  <a:srgbClr val="0DA2C2"/>
                </a:solidFill>
              </a:endParaRPr>
            </a:p>
          </p:txBody>
        </p:sp>
      </p:grpSp>
      <p:pic>
        <p:nvPicPr>
          <p:cNvPr id="9" name="Gráfico 8">
            <a:extLst>
              <a:ext uri="{FF2B5EF4-FFF2-40B4-BE49-F238E27FC236}">
                <a16:creationId xmlns:a16="http://schemas.microsoft.com/office/drawing/2014/main" id="{60691E28-9353-2AA9-3637-EE03A77F91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4" name="TextBox 3">
            <a:extLst>
              <a:ext uri="{FF2B5EF4-FFF2-40B4-BE49-F238E27FC236}">
                <a16:creationId xmlns:a16="http://schemas.microsoft.com/office/drawing/2014/main" id="{3E5A6700-D44A-3AD3-B0C0-8E11BF37AFFE}"/>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a:solidFill>
                  <a:srgbClr val="0DA2C2"/>
                </a:solidFill>
                <a:latin typeface="+mn-lt"/>
                <a:ea typeface="Segoe UI" pitchFamily="34" charset="0"/>
                <a:cs typeface="Segoe UI Semibold" panose="020B0702040204020203" pitchFamily="34" charset="0"/>
              </a:rPr>
              <a:t>CollabDays | Madrid 2025</a:t>
            </a:r>
            <a:endParaRPr lang="en-US" sz="1600" b="0">
              <a:latin typeface="+mn-lt"/>
            </a:endParaRPr>
          </a:p>
        </p:txBody>
      </p:sp>
      <p:pic>
        <p:nvPicPr>
          <p:cNvPr id="8" name="Gráfico 5">
            <a:extLst>
              <a:ext uri="{FF2B5EF4-FFF2-40B4-BE49-F238E27FC236}">
                <a16:creationId xmlns:a16="http://schemas.microsoft.com/office/drawing/2014/main" id="{C2A2AA91-EC57-D1FD-C362-EDAC164A3078}"/>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331113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a:t>Click to edit Master title style</a:t>
            </a:r>
          </a:p>
        </p:txBody>
      </p:sp>
      <p:grpSp>
        <p:nvGrpSpPr>
          <p:cNvPr id="3" name="Grupo 2">
            <a:extLst>
              <a:ext uri="{FF2B5EF4-FFF2-40B4-BE49-F238E27FC236}">
                <a16:creationId xmlns:a16="http://schemas.microsoft.com/office/drawing/2014/main" id="{2A073C0F-5E68-AD64-F70B-074DE66A6774}"/>
              </a:ext>
            </a:extLst>
          </p:cNvPr>
          <p:cNvGrpSpPr/>
          <p:nvPr userDrawn="1"/>
        </p:nvGrpSpPr>
        <p:grpSpPr>
          <a:xfrm>
            <a:off x="0" y="6428512"/>
            <a:ext cx="12192000" cy="394759"/>
            <a:chOff x="0" y="6428512"/>
            <a:chExt cx="12192000" cy="394759"/>
          </a:xfrm>
        </p:grpSpPr>
        <p:sp>
          <p:nvSpPr>
            <p:cNvPr id="5" name="Rectángulo 4">
              <a:extLst>
                <a:ext uri="{FF2B5EF4-FFF2-40B4-BE49-F238E27FC236}">
                  <a16:creationId xmlns:a16="http://schemas.microsoft.com/office/drawing/2014/main" id="{F65D572D-BA18-6A18-4F8F-963A7C00933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pic>
          <p:nvPicPr>
            <p:cNvPr id="6" name="Imagen 5">
              <a:extLst>
                <a:ext uri="{FF2B5EF4-FFF2-40B4-BE49-F238E27FC236}">
                  <a16:creationId xmlns:a16="http://schemas.microsoft.com/office/drawing/2014/main" id="{E3C03CAA-09E7-28A0-F6D5-0CF3033E1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7" name="CuadroTexto 6">
              <a:extLst>
                <a:ext uri="{FF2B5EF4-FFF2-40B4-BE49-F238E27FC236}">
                  <a16:creationId xmlns:a16="http://schemas.microsoft.com/office/drawing/2014/main" id="{38257835-9DE7-3689-F927-76F0DE26C157}"/>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a:solidFill>
                    <a:srgbClr val="0DA2C2"/>
                  </a:solidFill>
                </a:rPr>
                <a:t>#CollabDaysMadrid</a:t>
              </a:r>
              <a:endParaRPr lang="es-ES" sz="2400" spc="-70">
                <a:solidFill>
                  <a:srgbClr val="0DA2C2"/>
                </a:solidFill>
              </a:endParaRPr>
            </a:p>
          </p:txBody>
        </p:sp>
      </p:grpSp>
      <p:pic>
        <p:nvPicPr>
          <p:cNvPr id="9" name="Gráfico 8">
            <a:extLst>
              <a:ext uri="{FF2B5EF4-FFF2-40B4-BE49-F238E27FC236}">
                <a16:creationId xmlns:a16="http://schemas.microsoft.com/office/drawing/2014/main" id="{60691E28-9353-2AA9-3637-EE03A77F91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4" name="TextBox 3">
            <a:extLst>
              <a:ext uri="{FF2B5EF4-FFF2-40B4-BE49-F238E27FC236}">
                <a16:creationId xmlns:a16="http://schemas.microsoft.com/office/drawing/2014/main" id="{3E5A6700-D44A-3AD3-B0C0-8E11BF37AFFE}"/>
              </a:ext>
            </a:extLst>
          </p:cNvPr>
          <p:cNvSpPr txBox="1"/>
          <p:nvPr userDrawn="1"/>
        </p:nvSpPr>
        <p:spPr>
          <a:xfrm>
            <a:off x="9683406" y="6505955"/>
            <a:ext cx="2508594" cy="338554"/>
          </a:xfrm>
          <a:prstGeom prst="rect">
            <a:avLst/>
          </a:prstGeom>
          <a:solidFill>
            <a:schemeClr val="tx1">
              <a:lumMod val="50000"/>
            </a:schemeClr>
          </a:solidFill>
        </p:spPr>
        <p:txBody>
          <a:bodyPr wrap="square">
            <a:spAutoFit/>
          </a:bodyPr>
          <a:lstStyle/>
          <a:p>
            <a:r>
              <a:rPr lang="es-ES" sz="1600" b="0">
                <a:solidFill>
                  <a:srgbClr val="0DA2C2"/>
                </a:solidFill>
                <a:latin typeface="+mn-lt"/>
                <a:ea typeface="Segoe UI" pitchFamily="34" charset="0"/>
                <a:cs typeface="Segoe UI Semibold" panose="020B0702040204020203" pitchFamily="34" charset="0"/>
              </a:rPr>
              <a:t>CollabDays | Madrid 2025</a:t>
            </a:r>
            <a:endParaRPr lang="en-US" sz="1600" b="0">
              <a:latin typeface="+mn-lt"/>
            </a:endParaRPr>
          </a:p>
        </p:txBody>
      </p:sp>
      <p:pic>
        <p:nvPicPr>
          <p:cNvPr id="8" name="Gráfico 5">
            <a:extLst>
              <a:ext uri="{FF2B5EF4-FFF2-40B4-BE49-F238E27FC236}">
                <a16:creationId xmlns:a16="http://schemas.microsoft.com/office/drawing/2014/main" id="{C2A2AA91-EC57-D1FD-C362-EDAC164A3078}"/>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502218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a:t>Click to edit Master title style</a:t>
            </a:r>
          </a:p>
        </p:txBody>
      </p:sp>
      <p:graphicFrame>
        <p:nvGraphicFramePr>
          <p:cNvPr id="8" name="Table 16">
            <a:extLst>
              <a:ext uri="{FF2B5EF4-FFF2-40B4-BE49-F238E27FC236}">
                <a16:creationId xmlns:a16="http://schemas.microsoft.com/office/drawing/2014/main" id="{C167C2FC-6B78-5D74-ED2E-F7BF522B6C07}"/>
              </a:ext>
            </a:extLst>
          </p:cNvPr>
          <p:cNvGraphicFramePr>
            <a:graphicFrameLocks noGrp="1"/>
          </p:cNvGraphicFramePr>
          <p:nvPr userDrawn="1">
            <p:extLst>
              <p:ext uri="{D42A27DB-BD31-4B8C-83A1-F6EECF244321}">
                <p14:modId xmlns:p14="http://schemas.microsoft.com/office/powerpoint/2010/main" val="141043173"/>
              </p:ext>
            </p:extLst>
          </p:nvPr>
        </p:nvGraphicFramePr>
        <p:xfrm>
          <a:off x="519248" y="1337539"/>
          <a:ext cx="11151918" cy="3825585"/>
        </p:xfrm>
        <a:graphic>
          <a:graphicData uri="http://schemas.openxmlformats.org/drawingml/2006/table">
            <a:tbl>
              <a:tblPr firstRow="1" bandRow="1">
                <a:tableStyleId>{08FB837D-C827-4EFA-A057-4D05807E0F7C}</a:tableStyleId>
              </a:tblPr>
              <a:tblGrid>
                <a:gridCol w="3717306">
                  <a:extLst>
                    <a:ext uri="{9D8B030D-6E8A-4147-A177-3AD203B41FA5}">
                      <a16:colId xmlns:a16="http://schemas.microsoft.com/office/drawing/2014/main" val="1513973928"/>
                    </a:ext>
                  </a:extLst>
                </a:gridCol>
                <a:gridCol w="3717306">
                  <a:extLst>
                    <a:ext uri="{9D8B030D-6E8A-4147-A177-3AD203B41FA5}">
                      <a16:colId xmlns:a16="http://schemas.microsoft.com/office/drawing/2014/main" val="3419202442"/>
                    </a:ext>
                  </a:extLst>
                </a:gridCol>
                <a:gridCol w="3717306">
                  <a:extLst>
                    <a:ext uri="{9D8B030D-6E8A-4147-A177-3AD203B41FA5}">
                      <a16:colId xmlns:a16="http://schemas.microsoft.com/office/drawing/2014/main" val="3401758148"/>
                    </a:ext>
                  </a:extLst>
                </a:gridCol>
              </a:tblGrid>
              <a:tr h="336465">
                <a:tc>
                  <a:txBody>
                    <a:bodyPr/>
                    <a:lstStyle/>
                    <a:p>
                      <a:pPr algn="ctr"/>
                      <a:r>
                        <a:rPr lang="es-ES" sz="1400" err="1">
                          <a:solidFill>
                            <a:schemeClr val="bg1"/>
                          </a:solidFill>
                        </a:rPr>
                        <a:t>Header</a:t>
                      </a:r>
                      <a:r>
                        <a:rPr lang="es-ES" sz="1400">
                          <a:solidFill>
                            <a:schemeClr val="bg1"/>
                          </a:solidFill>
                        </a:rPr>
                        <a:t> 1</a:t>
                      </a:r>
                      <a:endParaRPr lang="es-ES" sz="140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err="1">
                          <a:solidFill>
                            <a:schemeClr val="bg1"/>
                          </a:solidFill>
                        </a:rPr>
                        <a:t>Header</a:t>
                      </a:r>
                      <a:r>
                        <a:rPr lang="es-ES" sz="1400">
                          <a:solidFill>
                            <a:schemeClr val="bg1"/>
                          </a:solidFill>
                        </a:rPr>
                        <a:t> 2</a:t>
                      </a:r>
                      <a:endParaRPr lang="es-ES" sz="140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err="1">
                          <a:solidFill>
                            <a:schemeClr val="bg1"/>
                          </a:solidFill>
                        </a:rPr>
                        <a:t>Header</a:t>
                      </a:r>
                      <a:r>
                        <a:rPr lang="es-ES" sz="1400">
                          <a:solidFill>
                            <a:schemeClr val="bg1"/>
                          </a:solidFill>
                        </a:rPr>
                        <a:t> 3</a:t>
                      </a:r>
                      <a:endParaRPr lang="es-ES" sz="1400">
                        <a:solidFill>
                          <a:schemeClr val="bg1"/>
                        </a:solidFill>
                        <a:latin typeface="Roboto" panose="02000000000000000000" pitchFamily="2" charset="0"/>
                        <a:ea typeface="Roboto" panose="02000000000000000000" pitchFamily="2" charset="0"/>
                      </a:endParaRPr>
                    </a:p>
                  </a:txBody>
                  <a:tcPr anchor="ctr">
                    <a:solidFill>
                      <a:srgbClr val="0DA2C2"/>
                    </a:solidFill>
                  </a:tcPr>
                </a:tc>
                <a:extLst>
                  <a:ext uri="{0D108BD9-81ED-4DB2-BD59-A6C34878D82A}">
                    <a16:rowId xmlns:a16="http://schemas.microsoft.com/office/drawing/2014/main" val="1766186878"/>
                  </a:ext>
                </a:extLst>
              </a:tr>
              <a:tr h="436140">
                <a:tc>
                  <a:txBody>
                    <a:bodyPr/>
                    <a:lstStyle/>
                    <a:p>
                      <a:r>
                        <a:rPr lang="es-ES" sz="1100" err="1">
                          <a:solidFill>
                            <a:schemeClr val="bg1"/>
                          </a:solidFill>
                        </a:rPr>
                        <a:t>Value</a:t>
                      </a:r>
                      <a:r>
                        <a:rPr lang="es-ES" sz="1100">
                          <a:solidFill>
                            <a:schemeClr val="bg1"/>
                          </a:solidFill>
                        </a:rPr>
                        <a:t> 1</a:t>
                      </a:r>
                      <a:endParaRPr lang="es-ES" sz="110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10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10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251203977"/>
                  </a:ext>
                </a:extLst>
              </a:tr>
              <a:tr h="436140">
                <a:tc>
                  <a:txBody>
                    <a:bodyPr/>
                    <a:lstStyle/>
                    <a:p>
                      <a:r>
                        <a:rPr lang="es-ES" sz="1000" err="1">
                          <a:solidFill>
                            <a:schemeClr val="bg1"/>
                          </a:solidFill>
                        </a:rPr>
                        <a:t>Value</a:t>
                      </a:r>
                      <a:r>
                        <a:rPr lang="es-ES" sz="1000">
                          <a:solidFill>
                            <a:schemeClr val="bg1"/>
                          </a:solidFill>
                        </a:rPr>
                        <a:t> 2</a:t>
                      </a:r>
                      <a:endParaRPr lang="es-ES" sz="100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990239874"/>
                  </a:ext>
                </a:extLst>
              </a:tr>
              <a:tr h="436140">
                <a:tc>
                  <a:txBody>
                    <a:bodyPr/>
                    <a:lstStyle/>
                    <a:p>
                      <a:r>
                        <a:rPr lang="es-ES" sz="1000" err="1">
                          <a:solidFill>
                            <a:schemeClr val="bg1"/>
                          </a:solidFill>
                        </a:rPr>
                        <a:t>Value</a:t>
                      </a:r>
                      <a:r>
                        <a:rPr lang="es-ES" sz="1000">
                          <a:solidFill>
                            <a:schemeClr val="bg1"/>
                          </a:solidFill>
                        </a:rPr>
                        <a:t> 3</a:t>
                      </a:r>
                      <a:endParaRPr lang="es-ES" sz="100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87863165"/>
                  </a:ext>
                </a:extLst>
              </a:tr>
              <a:tr h="436140">
                <a:tc>
                  <a:txBody>
                    <a:bodyPr/>
                    <a:lstStyle/>
                    <a:p>
                      <a:r>
                        <a:rPr lang="es-ES" sz="1000" err="1">
                          <a:solidFill>
                            <a:schemeClr val="bg1"/>
                          </a:solidFill>
                        </a:rPr>
                        <a:t>Value</a:t>
                      </a:r>
                      <a:r>
                        <a:rPr lang="es-ES" sz="1000">
                          <a:solidFill>
                            <a:schemeClr val="bg1"/>
                          </a:solidFill>
                        </a:rPr>
                        <a:t> 4</a:t>
                      </a:r>
                      <a:endParaRPr lang="es-ES" sz="100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002244133"/>
                  </a:ext>
                </a:extLst>
              </a:tr>
              <a:tr h="436140">
                <a:tc>
                  <a:txBody>
                    <a:bodyPr/>
                    <a:lstStyle/>
                    <a:p>
                      <a:r>
                        <a:rPr lang="es-ES" sz="1000" err="1">
                          <a:solidFill>
                            <a:schemeClr val="bg1"/>
                          </a:solidFill>
                        </a:rPr>
                        <a:t>Value</a:t>
                      </a:r>
                      <a:r>
                        <a:rPr lang="es-ES" sz="1000">
                          <a:solidFill>
                            <a:schemeClr val="bg1"/>
                          </a:solidFill>
                        </a:rPr>
                        <a:t> 5</a:t>
                      </a:r>
                      <a:endParaRPr lang="es-ES" sz="100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40317588"/>
                  </a:ext>
                </a:extLst>
              </a:tr>
              <a:tr h="436140">
                <a:tc>
                  <a:txBody>
                    <a:bodyPr/>
                    <a:lstStyle/>
                    <a:p>
                      <a:r>
                        <a:rPr lang="es-ES" sz="1000" err="1">
                          <a:solidFill>
                            <a:schemeClr val="bg1"/>
                          </a:solidFill>
                        </a:rPr>
                        <a:t>Value</a:t>
                      </a:r>
                      <a:r>
                        <a:rPr lang="es-ES" sz="1000">
                          <a:solidFill>
                            <a:schemeClr val="bg1"/>
                          </a:solidFill>
                        </a:rPr>
                        <a:t> 6</a:t>
                      </a:r>
                      <a:endParaRPr lang="es-ES" sz="100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505655247"/>
                  </a:ext>
                </a:extLst>
              </a:tr>
              <a:tr h="436140">
                <a:tc>
                  <a:txBody>
                    <a:bodyPr/>
                    <a:lstStyle/>
                    <a:p>
                      <a:r>
                        <a:rPr lang="es-ES" sz="1000" err="1">
                          <a:solidFill>
                            <a:schemeClr val="bg1"/>
                          </a:solidFill>
                        </a:rPr>
                        <a:t>Value</a:t>
                      </a:r>
                      <a:r>
                        <a:rPr lang="es-ES" sz="1000">
                          <a:solidFill>
                            <a:schemeClr val="bg1"/>
                          </a:solidFill>
                        </a:rPr>
                        <a:t> 7</a:t>
                      </a:r>
                      <a:endParaRPr lang="es-ES" sz="100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861785249"/>
                  </a:ext>
                </a:extLst>
              </a:tr>
              <a:tr h="436140">
                <a:tc>
                  <a:txBody>
                    <a:bodyPr/>
                    <a:lstStyle/>
                    <a:p>
                      <a:r>
                        <a:rPr lang="es-ES" sz="1000" err="1">
                          <a:solidFill>
                            <a:schemeClr val="bg1"/>
                          </a:solidFill>
                        </a:rPr>
                        <a:t>Value</a:t>
                      </a:r>
                      <a:r>
                        <a:rPr lang="es-ES" sz="1000">
                          <a:solidFill>
                            <a:schemeClr val="bg1"/>
                          </a:solidFill>
                        </a:rPr>
                        <a:t> 8</a:t>
                      </a:r>
                      <a:endParaRPr lang="es-ES" sz="100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85756325"/>
                  </a:ext>
                </a:extLst>
              </a:tr>
            </a:tbl>
          </a:graphicData>
        </a:graphic>
      </p:graphicFrame>
      <p:grpSp>
        <p:nvGrpSpPr>
          <p:cNvPr id="9" name="Grupo 8">
            <a:extLst>
              <a:ext uri="{FF2B5EF4-FFF2-40B4-BE49-F238E27FC236}">
                <a16:creationId xmlns:a16="http://schemas.microsoft.com/office/drawing/2014/main" id="{EE8FCE0A-0F37-CC46-D782-CB1E42FAA9DB}"/>
              </a:ext>
            </a:extLst>
          </p:cNvPr>
          <p:cNvGrpSpPr/>
          <p:nvPr userDrawn="1"/>
        </p:nvGrpSpPr>
        <p:grpSpPr>
          <a:xfrm>
            <a:off x="0" y="6428512"/>
            <a:ext cx="12192000" cy="394759"/>
            <a:chOff x="0" y="6428512"/>
            <a:chExt cx="12192000" cy="394759"/>
          </a:xfrm>
        </p:grpSpPr>
        <p:sp>
          <p:nvSpPr>
            <p:cNvPr id="10" name="Rectángulo 9">
              <a:extLst>
                <a:ext uri="{FF2B5EF4-FFF2-40B4-BE49-F238E27FC236}">
                  <a16:creationId xmlns:a16="http://schemas.microsoft.com/office/drawing/2014/main" id="{F36344E9-8AC8-1EC9-3343-E5D6B2CB1547}"/>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B02D31EC-025E-62B7-6B87-D75CF802F9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9BCE37DE-167B-82B7-D237-D39D2AB74DB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a:solidFill>
                    <a:srgbClr val="0DA2C2"/>
                  </a:solidFill>
                </a:rPr>
                <a:t>#CollabDaysMadrid</a:t>
              </a:r>
              <a:endParaRPr lang="es-ES" sz="2400" spc="-70">
                <a:solidFill>
                  <a:srgbClr val="0DA2C2"/>
                </a:solidFill>
              </a:endParaRPr>
            </a:p>
          </p:txBody>
        </p:sp>
      </p:grpSp>
      <p:pic>
        <p:nvPicPr>
          <p:cNvPr id="13" name="Gráfico 12">
            <a:extLst>
              <a:ext uri="{FF2B5EF4-FFF2-40B4-BE49-F238E27FC236}">
                <a16:creationId xmlns:a16="http://schemas.microsoft.com/office/drawing/2014/main" id="{DCC291FA-3A6D-8D8D-6C8F-3CF22397401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67F400E7-4174-B339-C186-D91A9F70A397}"/>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a:solidFill>
                  <a:srgbClr val="0DA2C2"/>
                </a:solidFill>
                <a:latin typeface="+mn-lt"/>
                <a:ea typeface="Segoe UI" pitchFamily="34" charset="0"/>
                <a:cs typeface="Segoe UI Semibold" panose="020B0702040204020203" pitchFamily="34" charset="0"/>
              </a:rPr>
              <a:t>CollabDays | Madrid 2025</a:t>
            </a:r>
            <a:endParaRPr lang="en-US" sz="1600" b="0">
              <a:latin typeface="+mn-lt"/>
            </a:endParaRPr>
          </a:p>
        </p:txBody>
      </p:sp>
      <p:pic>
        <p:nvPicPr>
          <p:cNvPr id="4" name="Gráfico 5">
            <a:extLst>
              <a:ext uri="{FF2B5EF4-FFF2-40B4-BE49-F238E27FC236}">
                <a16:creationId xmlns:a16="http://schemas.microsoft.com/office/drawing/2014/main" id="{58379202-FBB6-338A-EBCD-83A4A9F7BF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535840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00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36525" y="68261"/>
            <a:ext cx="2767542" cy="666675"/>
          </a:xfrm>
          <a:prstGeom prst="rect">
            <a:avLst/>
          </a:prstGeom>
        </p:spPr>
      </p:pic>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pic>
        <p:nvPicPr>
          <p:cNvPr id="7" name="Gráfico 5">
            <a:extLst>
              <a:ext uri="{FF2B5EF4-FFF2-40B4-BE49-F238E27FC236}">
                <a16:creationId xmlns:a16="http://schemas.microsoft.com/office/drawing/2014/main" id="{F983E117-FABD-3E64-D616-458E490252AA}"/>
              </a:ext>
            </a:extLst>
          </p:cNvPr>
          <p:cNvPicPr>
            <a:picLocks noChangeAspect="1"/>
          </p:cNvPicPr>
          <p:nvPr userDrawn="1"/>
        </p:nvPicPr>
        <p:blipFill>
          <a:blip r:embed="rId8">
            <a:extLst>
              <a:ext uri="{96DAC541-7B7A-43D3-8B79-37D633B846F1}">
                <asvg:svgBlip xmlns:asvg="http://schemas.microsoft.com/office/drawing/2016/SVG/main" r:embed="rId9"/>
              </a:ext>
            </a:extLst>
          </a:blip>
          <a:srcRect t="1" r="80720" b="-4262"/>
          <a:stretch/>
        </p:blipFill>
        <p:spPr>
          <a:xfrm>
            <a:off x="8663379" y="6344057"/>
            <a:ext cx="641331" cy="445681"/>
          </a:xfrm>
          <a:prstGeom prst="rect">
            <a:avLst/>
          </a:prstGeom>
        </p:spPr>
      </p:pic>
      <p:sp>
        <p:nvSpPr>
          <p:cNvPr id="9" name="TextBox 8">
            <a:extLst>
              <a:ext uri="{FF2B5EF4-FFF2-40B4-BE49-F238E27FC236}">
                <a16:creationId xmlns:a16="http://schemas.microsoft.com/office/drawing/2014/main" id="{A3803F46-0D05-E32B-9793-439F25E8719B}"/>
              </a:ext>
            </a:extLst>
          </p:cNvPr>
          <p:cNvSpPr txBox="1"/>
          <p:nvPr userDrawn="1"/>
        </p:nvSpPr>
        <p:spPr>
          <a:xfrm>
            <a:off x="9255125" y="6382231"/>
            <a:ext cx="2936875" cy="369332"/>
          </a:xfrm>
          <a:prstGeom prst="rect">
            <a:avLst/>
          </a:prstGeom>
          <a:noFill/>
        </p:spPr>
        <p:txBody>
          <a:bodyPr wrap="square">
            <a:spAutoFit/>
          </a:bodyPr>
          <a:lstStyle/>
          <a:p>
            <a:pPr algn="ctr"/>
            <a:r>
              <a:rPr lang="es-ES" sz="1800" b="0">
                <a:solidFill>
                  <a:srgbClr val="0DA2C2"/>
                </a:solidFill>
                <a:latin typeface="+mn-lt"/>
                <a:ea typeface="Segoe UI" pitchFamily="34" charset="0"/>
                <a:cs typeface="Segoe UI Semibold" panose="020B0702040204020203" pitchFamily="34" charset="0"/>
              </a:rPr>
              <a:t>CollabDays | Madrid 2025</a:t>
            </a:r>
            <a:endParaRPr lang="en-US" b="0">
              <a:latin typeface="+mn-lt"/>
            </a:endParaRPr>
          </a:p>
        </p:txBody>
      </p:sp>
    </p:spTree>
    <p:extLst>
      <p:ext uri="{BB962C8B-B14F-4D97-AF65-F5344CB8AC3E}">
        <p14:creationId xmlns:p14="http://schemas.microsoft.com/office/powerpoint/2010/main" val="2689822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Spekaer Description Right ">
    <p:spTree>
      <p:nvGrpSpPr>
        <p:cNvPr id="1" name=""/>
        <p:cNvGrpSpPr/>
        <p:nvPr/>
      </p:nvGrpSpPr>
      <p:grpSpPr>
        <a:xfrm>
          <a:off x="0" y="0"/>
          <a:ext cx="0" cy="0"/>
          <a:chOff x="0" y="0"/>
          <a:chExt cx="0" cy="0"/>
        </a:xfrm>
      </p:grpSpPr>
      <p:pic>
        <p:nvPicPr>
          <p:cNvPr id="19" name="Imagen 18" descr="Edificio en frente de agua&#10;&#10;Descripción generada automáticamente">
            <a:extLst>
              <a:ext uri="{FF2B5EF4-FFF2-40B4-BE49-F238E27FC236}">
                <a16:creationId xmlns:a16="http://schemas.microsoft.com/office/drawing/2014/main" id="{C107E4CA-8391-9C7B-C5E5-19D5DC8C7D2E}"/>
              </a:ext>
            </a:extLst>
          </p:cNvPr>
          <p:cNvPicPr>
            <a:picLocks noChangeAspect="1"/>
          </p:cNvPicPr>
          <p:nvPr userDrawn="1"/>
        </p:nvPicPr>
        <p:blipFill rotWithShape="1">
          <a:blip r:embed="rId2"/>
          <a:srcRect t="10710" b="4915"/>
          <a:stretch/>
        </p:blipFill>
        <p:spPr>
          <a:xfrm>
            <a:off x="0" y="1"/>
            <a:ext cx="12191999" cy="6858000"/>
          </a:xfrm>
          <a:prstGeom prst="rect">
            <a:avLst/>
          </a:prstGeom>
        </p:spPr>
      </p:pic>
      <p:sp>
        <p:nvSpPr>
          <p:cNvPr id="38" name="Rectángulo 37">
            <a:extLst>
              <a:ext uri="{FF2B5EF4-FFF2-40B4-BE49-F238E27FC236}">
                <a16:creationId xmlns:a16="http://schemas.microsoft.com/office/drawing/2014/main" id="{974E3269-F834-DB8E-A48E-221DEDA4AEB3}"/>
              </a:ext>
            </a:extLst>
          </p:cNvPr>
          <p:cNvSpPr/>
          <p:nvPr userDrawn="1"/>
        </p:nvSpPr>
        <p:spPr bwMode="auto">
          <a:xfrm>
            <a:off x="0" y="1414782"/>
            <a:ext cx="12192000" cy="4115618"/>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20" name="Rectángulo 19">
            <a:extLst>
              <a:ext uri="{FF2B5EF4-FFF2-40B4-BE49-F238E27FC236}">
                <a16:creationId xmlns:a16="http://schemas.microsoft.com/office/drawing/2014/main" id="{0D7C586D-731B-2E8C-96EA-DC342F246DA0}"/>
              </a:ext>
            </a:extLst>
          </p:cNvPr>
          <p:cNvSpPr/>
          <p:nvPr userDrawn="1"/>
        </p:nvSpPr>
        <p:spPr bwMode="auto">
          <a:xfrm>
            <a:off x="0" y="6481895"/>
            <a:ext cx="12192000" cy="38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2">
            <a:extLst>
              <a:ext uri="{FF2B5EF4-FFF2-40B4-BE49-F238E27FC236}">
                <a16:creationId xmlns:a16="http://schemas.microsoft.com/office/drawing/2014/main" id="{18029AAC-1C6F-178E-9B75-06175A351B22}"/>
              </a:ext>
            </a:extLst>
          </p:cNvPr>
          <p:cNvSpPr/>
          <p:nvPr userDrawn="1"/>
        </p:nvSpPr>
        <p:spPr bwMode="auto">
          <a:xfrm>
            <a:off x="0" y="0"/>
            <a:ext cx="12192000" cy="6481895"/>
          </a:xfrm>
          <a:prstGeom prst="rect">
            <a:avLst/>
          </a:prstGeom>
          <a:solidFill>
            <a:srgbClr val="053B47">
              <a:alpha val="4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4" name="Marcador de contenido 3">
            <a:extLst>
              <a:ext uri="{FF2B5EF4-FFF2-40B4-BE49-F238E27FC236}">
                <a16:creationId xmlns:a16="http://schemas.microsoft.com/office/drawing/2014/main" id="{3DFFFC80-CAC7-E6A6-1CC4-B6D02156AD45}"/>
              </a:ext>
            </a:extLst>
          </p:cNvPr>
          <p:cNvSpPr>
            <a:spLocks noGrp="1"/>
          </p:cNvSpPr>
          <p:nvPr>
            <p:ph sz="quarter" idx="4" hasCustomPrompt="1"/>
          </p:nvPr>
        </p:nvSpPr>
        <p:spPr>
          <a:xfrm>
            <a:off x="4652827" y="3319847"/>
            <a:ext cx="4643438" cy="1820164"/>
          </a:xfrm>
        </p:spPr>
        <p:txBody>
          <a:bodyPr/>
          <a:lstStyle>
            <a:lvl1pPr marL="0" indent="0">
              <a:buNone/>
              <a:defRPr sz="2400"/>
            </a:lvl1pPr>
          </a:lstStyle>
          <a:p>
            <a:r>
              <a:rPr lang="en-US">
                <a:solidFill>
                  <a:schemeClr val="bg1"/>
                </a:solidFill>
              </a:rPr>
              <a:t>Description</a:t>
            </a:r>
          </a:p>
        </p:txBody>
      </p:sp>
      <p:pic>
        <p:nvPicPr>
          <p:cNvPr id="6" name="Picture 2" descr="W3.CSS Images" hidden="1">
            <a:extLst>
              <a:ext uri="{FF2B5EF4-FFF2-40B4-BE49-F238E27FC236}">
                <a16:creationId xmlns:a16="http://schemas.microsoft.com/office/drawing/2014/main" id="{5543A152-B134-9405-CE8B-BBF54CFBEE5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4520" y="1681724"/>
            <a:ext cx="3576384" cy="3575828"/>
          </a:xfrm>
          <a:prstGeom prst="ellipse">
            <a:avLst/>
          </a:prstGeom>
          <a:noFill/>
          <a:ln w="101600">
            <a:solidFill>
              <a:srgbClr val="0DA2C2"/>
            </a:solidFill>
          </a:ln>
          <a:extLst>
            <a:ext uri="{909E8E84-426E-40DD-AFC4-6F175D3DCCD1}">
              <a14:hiddenFill xmlns:a14="http://schemas.microsoft.com/office/drawing/2010/main">
                <a:solidFill>
                  <a:srgbClr val="FFFFFF"/>
                </a:solidFill>
              </a14:hiddenFill>
            </a:ext>
          </a:extLst>
        </p:spPr>
      </p:pic>
      <p:sp>
        <p:nvSpPr>
          <p:cNvPr id="11" name="Marcador de texto 10">
            <a:extLst>
              <a:ext uri="{FF2B5EF4-FFF2-40B4-BE49-F238E27FC236}">
                <a16:creationId xmlns:a16="http://schemas.microsoft.com/office/drawing/2014/main" id="{56180E43-2107-FF59-8B45-F7998E2CAE1A}"/>
              </a:ext>
            </a:extLst>
          </p:cNvPr>
          <p:cNvSpPr>
            <a:spLocks noGrp="1"/>
          </p:cNvSpPr>
          <p:nvPr>
            <p:ph type="body" sz="quarter" idx="10" hasCustomPrompt="1"/>
          </p:nvPr>
        </p:nvSpPr>
        <p:spPr>
          <a:xfrm>
            <a:off x="4652826" y="1836134"/>
            <a:ext cx="4643438" cy="645152"/>
          </a:xfrm>
        </p:spPr>
        <p:txBody>
          <a:bodyPr/>
          <a:lstStyle>
            <a:lvl1pPr marL="0" indent="0">
              <a:buNone/>
              <a:defRPr sz="4800">
                <a:solidFill>
                  <a:schemeClr val="bg1"/>
                </a:solidFill>
                <a:latin typeface="Segoe UI Semibold" panose="020B0702040204020203" pitchFamily="34" charset="0"/>
                <a:cs typeface="Segoe UI Semibold" panose="020B0702040204020203" pitchFamily="34" charset="0"/>
              </a:defRPr>
            </a:lvl1pPr>
          </a:lstStyle>
          <a:p>
            <a:pPr lvl="0"/>
            <a:r>
              <a:rPr lang="es-ES"/>
              <a:t>Speaker </a:t>
            </a:r>
            <a:r>
              <a:rPr lang="es-ES" err="1"/>
              <a:t>Name</a:t>
            </a:r>
            <a:endParaRPr lang="es-ES"/>
          </a:p>
        </p:txBody>
      </p:sp>
      <p:sp>
        <p:nvSpPr>
          <p:cNvPr id="12" name="Marcador de texto 10">
            <a:extLst>
              <a:ext uri="{FF2B5EF4-FFF2-40B4-BE49-F238E27FC236}">
                <a16:creationId xmlns:a16="http://schemas.microsoft.com/office/drawing/2014/main" id="{4959C1A6-405A-9C40-389B-BE7A628759F6}"/>
              </a:ext>
            </a:extLst>
          </p:cNvPr>
          <p:cNvSpPr>
            <a:spLocks noGrp="1"/>
          </p:cNvSpPr>
          <p:nvPr>
            <p:ph type="body" sz="quarter" idx="11" hasCustomPrompt="1"/>
          </p:nvPr>
        </p:nvSpPr>
        <p:spPr>
          <a:xfrm>
            <a:off x="4652826" y="2594959"/>
            <a:ext cx="4643438" cy="645152"/>
          </a:xfrm>
        </p:spPr>
        <p:txBody>
          <a:bodyPr/>
          <a:lstStyle>
            <a:lvl1pPr marL="0" indent="0">
              <a:buNone/>
              <a:defRPr sz="2400">
                <a:solidFill>
                  <a:schemeClr val="bg1"/>
                </a:solidFill>
                <a:latin typeface="Segoe UI Semilight" panose="020B0402040204020203" pitchFamily="34" charset="0"/>
                <a:cs typeface="Segoe UI Semilight" panose="020B0402040204020203" pitchFamily="34" charset="0"/>
              </a:defRPr>
            </a:lvl1pPr>
          </a:lstStyle>
          <a:p>
            <a:pPr lvl="0"/>
            <a:r>
              <a:rPr lang="es-ES"/>
              <a:t>Speaker Position</a:t>
            </a:r>
          </a:p>
        </p:txBody>
      </p:sp>
      <p:grpSp>
        <p:nvGrpSpPr>
          <p:cNvPr id="13" name="Grupo 12">
            <a:extLst>
              <a:ext uri="{FF2B5EF4-FFF2-40B4-BE49-F238E27FC236}">
                <a16:creationId xmlns:a16="http://schemas.microsoft.com/office/drawing/2014/main" id="{02BB9031-23E2-E2F1-99C7-B7EB97DE89FB}"/>
              </a:ext>
            </a:extLst>
          </p:cNvPr>
          <p:cNvGrpSpPr/>
          <p:nvPr userDrawn="1"/>
        </p:nvGrpSpPr>
        <p:grpSpPr>
          <a:xfrm>
            <a:off x="0" y="6428512"/>
            <a:ext cx="12192000" cy="394759"/>
            <a:chOff x="0" y="6428512"/>
            <a:chExt cx="12192000" cy="394759"/>
          </a:xfrm>
        </p:grpSpPr>
        <p:sp>
          <p:nvSpPr>
            <p:cNvPr id="14" name="Rectángulo 13">
              <a:extLst>
                <a:ext uri="{FF2B5EF4-FFF2-40B4-BE49-F238E27FC236}">
                  <a16:creationId xmlns:a16="http://schemas.microsoft.com/office/drawing/2014/main" id="{58D8F6E6-DCCD-B138-BE60-6CD29391D029}"/>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5">
              <a:extLst>
                <a:ext uri="{FF2B5EF4-FFF2-40B4-BE49-F238E27FC236}">
                  <a16:creationId xmlns:a16="http://schemas.microsoft.com/office/drawing/2014/main" id="{A13E7BDB-0423-7052-5152-8DB99AC0BB7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16" name="CuadroTexto 15">
              <a:extLst>
                <a:ext uri="{FF2B5EF4-FFF2-40B4-BE49-F238E27FC236}">
                  <a16:creationId xmlns:a16="http://schemas.microsoft.com/office/drawing/2014/main" id="{07C663E0-A60E-9D99-A3D6-5CA148553F5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a:solidFill>
                    <a:srgbClr val="0DA2C2"/>
                  </a:solidFill>
                </a:rPr>
                <a:t>#CollabDaysMadrid</a:t>
              </a:r>
              <a:endParaRPr lang="es-ES" sz="2400" spc="-70">
                <a:solidFill>
                  <a:srgbClr val="0DA2C2"/>
                </a:solidFill>
              </a:endParaRPr>
            </a:p>
          </p:txBody>
        </p:sp>
      </p:grpSp>
      <p:pic>
        <p:nvPicPr>
          <p:cNvPr id="17" name="Gráfico 16">
            <a:extLst>
              <a:ext uri="{FF2B5EF4-FFF2-40B4-BE49-F238E27FC236}">
                <a16:creationId xmlns:a16="http://schemas.microsoft.com/office/drawing/2014/main" id="{57A19EFB-B46D-669A-9AB7-E06ECA795D1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
        <p:nvSpPr>
          <p:cNvPr id="37" name="Marcador de posición de imagen 23">
            <a:extLst>
              <a:ext uri="{FF2B5EF4-FFF2-40B4-BE49-F238E27FC236}">
                <a16:creationId xmlns:a16="http://schemas.microsoft.com/office/drawing/2014/main" id="{A85A7642-B240-C6E8-464E-4DDCC5BE2CFB}"/>
              </a:ext>
            </a:extLst>
          </p:cNvPr>
          <p:cNvSpPr>
            <a:spLocks noGrp="1"/>
          </p:cNvSpPr>
          <p:nvPr>
            <p:ph type="pic" sz="quarter" idx="12" hasCustomPrompt="1"/>
          </p:nvPr>
        </p:nvSpPr>
        <p:spPr>
          <a:xfrm>
            <a:off x="602247" y="1631795"/>
            <a:ext cx="3715753" cy="3692529"/>
          </a:xfrm>
          <a:prstGeom prst="ellipse">
            <a:avLst/>
          </a:prstGeom>
          <a:ln w="101600">
            <a:solidFill>
              <a:schemeClr val="bg1">
                <a:lumMod val="95000"/>
              </a:schemeClr>
            </a:solidFill>
          </a:ln>
        </p:spPr>
        <p:txBody>
          <a:bodyPr anchor="ctr"/>
          <a:lstStyle>
            <a:lvl1pPr marL="0" indent="0" algn="ctr">
              <a:buNone/>
              <a:defRPr b="1">
                <a:solidFill>
                  <a:schemeClr val="bg1"/>
                </a:solidFill>
              </a:defRPr>
            </a:lvl1pPr>
          </a:lstStyle>
          <a:p>
            <a:r>
              <a:rPr lang="es-ES"/>
              <a:t>Speaker Picture</a:t>
            </a:r>
          </a:p>
        </p:txBody>
      </p:sp>
      <p:sp>
        <p:nvSpPr>
          <p:cNvPr id="2" name="TextBox 1">
            <a:extLst>
              <a:ext uri="{FF2B5EF4-FFF2-40B4-BE49-F238E27FC236}">
                <a16:creationId xmlns:a16="http://schemas.microsoft.com/office/drawing/2014/main" id="{193037B0-831A-7E2D-2209-D4251EAB5A78}"/>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a:solidFill>
                  <a:srgbClr val="0DA2C2"/>
                </a:solidFill>
                <a:latin typeface="+mn-lt"/>
                <a:ea typeface="Segoe UI" pitchFamily="34" charset="0"/>
                <a:cs typeface="Segoe UI Semibold" panose="020B0702040204020203" pitchFamily="34" charset="0"/>
              </a:rPr>
              <a:t>CollabDays | Madrid 2025</a:t>
            </a:r>
            <a:endParaRPr lang="en-US" sz="1600" b="0">
              <a:latin typeface="+mn-lt"/>
            </a:endParaRPr>
          </a:p>
        </p:txBody>
      </p:sp>
      <p:pic>
        <p:nvPicPr>
          <p:cNvPr id="5" name="Gráfico 5">
            <a:extLst>
              <a:ext uri="{FF2B5EF4-FFF2-40B4-BE49-F238E27FC236}">
                <a16:creationId xmlns:a16="http://schemas.microsoft.com/office/drawing/2014/main" id="{45A88012-FADB-664F-4A02-A6AB45EA2D1D}"/>
              </a:ext>
            </a:extLst>
          </p:cNvPr>
          <p:cNvPicPr>
            <a:picLocks noChangeAspect="1"/>
          </p:cNvPicPr>
          <p:nvPr userDrawn="1"/>
        </p:nvPicPr>
        <p:blipFill>
          <a:blip r:embed="rId4">
            <a:extLst>
              <a:ext uri="{96DAC541-7B7A-43D3-8B79-37D633B846F1}">
                <asvg:svgBlip xmlns:asvg="http://schemas.microsoft.com/office/drawing/2016/SVG/main" r:embed="rId5"/>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4525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978951"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0DA2C2"/>
                </a:solidFill>
              </a:defRPr>
            </a:lvl1pPr>
          </a:lstStyle>
          <a:p>
            <a:r>
              <a:rPr lang="en-US"/>
              <a:t>Click to edit Master title style</a:t>
            </a:r>
          </a:p>
        </p:txBody>
      </p:sp>
      <p:grpSp>
        <p:nvGrpSpPr>
          <p:cNvPr id="2" name="Grupo 1">
            <a:extLst>
              <a:ext uri="{FF2B5EF4-FFF2-40B4-BE49-F238E27FC236}">
                <a16:creationId xmlns:a16="http://schemas.microsoft.com/office/drawing/2014/main" id="{55847769-BAB5-1586-08B1-14E296528009}"/>
              </a:ext>
            </a:extLst>
          </p:cNvPr>
          <p:cNvGrpSpPr/>
          <p:nvPr userDrawn="1"/>
        </p:nvGrpSpPr>
        <p:grpSpPr>
          <a:xfrm>
            <a:off x="0" y="6428512"/>
            <a:ext cx="12192000" cy="394759"/>
            <a:chOff x="0" y="6428512"/>
            <a:chExt cx="12192000" cy="394759"/>
          </a:xfrm>
        </p:grpSpPr>
        <p:sp>
          <p:nvSpPr>
            <p:cNvPr id="7" name="Rectángulo 6">
              <a:extLst>
                <a:ext uri="{FF2B5EF4-FFF2-40B4-BE49-F238E27FC236}">
                  <a16:creationId xmlns:a16="http://schemas.microsoft.com/office/drawing/2014/main" id="{FEB41239-FE1A-619E-A46B-E61628EA6561}"/>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59185341-96F2-8CAC-5A98-5F9D1E34AFA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1AE31EC4-00E3-14CA-3498-D05BB06BB0B2}"/>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a:solidFill>
                    <a:srgbClr val="0DA2C2"/>
                  </a:solidFill>
                </a:rPr>
                <a:t>#CollabDaysMadrid</a:t>
              </a:r>
              <a:endParaRPr lang="es-ES" sz="2400" spc="-70">
                <a:solidFill>
                  <a:srgbClr val="0DA2C2"/>
                </a:solidFill>
              </a:endParaRPr>
            </a:p>
          </p:txBody>
        </p:sp>
      </p:grpSp>
      <p:pic>
        <p:nvPicPr>
          <p:cNvPr id="13" name="Gráfico 12">
            <a:extLst>
              <a:ext uri="{FF2B5EF4-FFF2-40B4-BE49-F238E27FC236}">
                <a16:creationId xmlns:a16="http://schemas.microsoft.com/office/drawing/2014/main" id="{49804CC5-5187-AD2A-41AD-48E18E06F1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4" name="TextBox 3">
            <a:extLst>
              <a:ext uri="{FF2B5EF4-FFF2-40B4-BE49-F238E27FC236}">
                <a16:creationId xmlns:a16="http://schemas.microsoft.com/office/drawing/2014/main" id="{0039E603-F284-1688-D251-925CCF94F276}"/>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a:solidFill>
                  <a:srgbClr val="0DA2C2"/>
                </a:solidFill>
                <a:latin typeface="+mn-lt"/>
                <a:ea typeface="Segoe UI" pitchFamily="34" charset="0"/>
                <a:cs typeface="Segoe UI Semibold" panose="020B0702040204020203" pitchFamily="34" charset="0"/>
              </a:rPr>
              <a:t>CollabDays | Madrid 2025</a:t>
            </a:r>
            <a:endParaRPr lang="en-US" sz="1600" b="0">
              <a:latin typeface="+mn-lt"/>
            </a:endParaRPr>
          </a:p>
        </p:txBody>
      </p:sp>
      <p:pic>
        <p:nvPicPr>
          <p:cNvPr id="6" name="Gráfico 5">
            <a:extLst>
              <a:ext uri="{FF2B5EF4-FFF2-40B4-BE49-F238E27FC236}">
                <a16:creationId xmlns:a16="http://schemas.microsoft.com/office/drawing/2014/main" id="{07066352-4C87-9569-7F57-1F151FEEE2FF}"/>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414694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520836" y="1447804"/>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4" y="1447804"/>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grpSp>
        <p:nvGrpSpPr>
          <p:cNvPr id="10" name="Grupo 9">
            <a:extLst>
              <a:ext uri="{FF2B5EF4-FFF2-40B4-BE49-F238E27FC236}">
                <a16:creationId xmlns:a16="http://schemas.microsoft.com/office/drawing/2014/main" id="{B7E1E3AA-B39C-1603-B2F9-ADE3FE8E3FAA}"/>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25F87E1B-26AC-F314-8C73-1D9B690292F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34271E1D-7364-0EC1-1D60-7E498627D71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7D7D623A-C0DF-A20B-370D-B0D436EEA95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a:solidFill>
                    <a:srgbClr val="0DA2C2"/>
                  </a:solidFill>
                </a:rPr>
                <a:t>#CollabDaysMadrid</a:t>
              </a:r>
              <a:endParaRPr lang="es-ES" sz="2400" spc="-70">
                <a:solidFill>
                  <a:srgbClr val="0DA2C2"/>
                </a:solidFill>
              </a:endParaRPr>
            </a:p>
          </p:txBody>
        </p:sp>
      </p:grpSp>
      <p:pic>
        <p:nvPicPr>
          <p:cNvPr id="14" name="Gráfico 13">
            <a:extLst>
              <a:ext uri="{FF2B5EF4-FFF2-40B4-BE49-F238E27FC236}">
                <a16:creationId xmlns:a16="http://schemas.microsoft.com/office/drawing/2014/main" id="{653DCE6B-F315-0031-BAD8-781AEAE203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88AB30DE-A2B6-A2C8-8AD2-F4F6F132C4BA}"/>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a:solidFill>
                  <a:srgbClr val="0DA2C2"/>
                </a:solidFill>
                <a:latin typeface="+mn-lt"/>
                <a:ea typeface="Segoe UI" pitchFamily="34" charset="0"/>
                <a:cs typeface="Segoe UI Semibold" panose="020B0702040204020203" pitchFamily="34" charset="0"/>
              </a:rPr>
              <a:t>CollabDays | Madrid 2025</a:t>
            </a:r>
            <a:endParaRPr lang="en-US" sz="1600" b="0">
              <a:latin typeface="+mn-lt"/>
            </a:endParaRPr>
          </a:p>
        </p:txBody>
      </p:sp>
      <p:pic>
        <p:nvPicPr>
          <p:cNvPr id="4" name="Gráfico 5">
            <a:extLst>
              <a:ext uri="{FF2B5EF4-FFF2-40B4-BE49-F238E27FC236}">
                <a16:creationId xmlns:a16="http://schemas.microsoft.com/office/drawing/2014/main" id="{F3B212C4-3266-EC72-F972-60C5DE7A1354}"/>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66684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a:t>Click to edit Master title style</a:t>
            </a:r>
          </a:p>
        </p:txBody>
      </p:sp>
      <p:sp>
        <p:nvSpPr>
          <p:cNvPr id="6" name="Text Placeholder 5"/>
          <p:cNvSpPr>
            <a:spLocks noGrp="1"/>
          </p:cNvSpPr>
          <p:nvPr>
            <p:ph type="body" sz="quarter" idx="11"/>
          </p:nvPr>
        </p:nvSpPr>
        <p:spPr>
          <a:xfrm>
            <a:off x="520836" y="1965604"/>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83636" y="1965604"/>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grpSp>
        <p:nvGrpSpPr>
          <p:cNvPr id="12" name="Grupo 11">
            <a:extLst>
              <a:ext uri="{FF2B5EF4-FFF2-40B4-BE49-F238E27FC236}">
                <a16:creationId xmlns:a16="http://schemas.microsoft.com/office/drawing/2014/main" id="{333C56DF-AF29-7E79-02B1-A45DA5F7F4C9}"/>
              </a:ext>
            </a:extLst>
          </p:cNvPr>
          <p:cNvGrpSpPr/>
          <p:nvPr userDrawn="1"/>
        </p:nvGrpSpPr>
        <p:grpSpPr>
          <a:xfrm>
            <a:off x="0" y="6428512"/>
            <a:ext cx="12192000" cy="394759"/>
            <a:chOff x="0" y="6428512"/>
            <a:chExt cx="12192000" cy="394759"/>
          </a:xfrm>
        </p:grpSpPr>
        <p:sp>
          <p:nvSpPr>
            <p:cNvPr id="13" name="Rectángulo 12">
              <a:extLst>
                <a:ext uri="{FF2B5EF4-FFF2-40B4-BE49-F238E27FC236}">
                  <a16:creationId xmlns:a16="http://schemas.microsoft.com/office/drawing/2014/main" id="{755974F1-6B71-015A-D066-E8E7F4FF687E}"/>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Imagen 5">
              <a:extLst>
                <a:ext uri="{FF2B5EF4-FFF2-40B4-BE49-F238E27FC236}">
                  <a16:creationId xmlns:a16="http://schemas.microsoft.com/office/drawing/2014/main" id="{9BC39416-CB7F-9F78-EF01-F470A24623E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5" name="CuadroTexto 14">
              <a:extLst>
                <a:ext uri="{FF2B5EF4-FFF2-40B4-BE49-F238E27FC236}">
                  <a16:creationId xmlns:a16="http://schemas.microsoft.com/office/drawing/2014/main" id="{466639BF-626B-CA09-3B1E-31B62CDBDC4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a:solidFill>
                    <a:srgbClr val="0DA2C2"/>
                  </a:solidFill>
                </a:rPr>
                <a:t>#CollabDaysMadrid</a:t>
              </a:r>
              <a:endParaRPr lang="es-ES" sz="2400" spc="-70">
                <a:solidFill>
                  <a:srgbClr val="0DA2C2"/>
                </a:solidFill>
              </a:endParaRPr>
            </a:p>
          </p:txBody>
        </p:sp>
      </p:grpSp>
      <p:pic>
        <p:nvPicPr>
          <p:cNvPr id="16" name="Gráfico 15">
            <a:extLst>
              <a:ext uri="{FF2B5EF4-FFF2-40B4-BE49-F238E27FC236}">
                <a16:creationId xmlns:a16="http://schemas.microsoft.com/office/drawing/2014/main" id="{496E0C27-C7CE-11F9-A14E-28437283D2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66653978-9EBD-1EF7-277F-AEA77573311E}"/>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a:solidFill>
                  <a:srgbClr val="0DA2C2"/>
                </a:solidFill>
                <a:latin typeface="+mn-lt"/>
                <a:ea typeface="Segoe UI" pitchFamily="34" charset="0"/>
                <a:cs typeface="Segoe UI Semibold" panose="020B0702040204020203" pitchFamily="34" charset="0"/>
              </a:rPr>
              <a:t>CollabDays | Madrid 2025</a:t>
            </a:r>
            <a:endParaRPr lang="en-US" sz="1600" b="0">
              <a:latin typeface="+mn-lt"/>
            </a:endParaRPr>
          </a:p>
        </p:txBody>
      </p:sp>
      <p:pic>
        <p:nvPicPr>
          <p:cNvPr id="4" name="Gráfico 5">
            <a:extLst>
              <a:ext uri="{FF2B5EF4-FFF2-40B4-BE49-F238E27FC236}">
                <a16:creationId xmlns:a16="http://schemas.microsoft.com/office/drawing/2014/main" id="{F378BEAB-FA6F-B1D1-7F2C-25ABFC5DE151}"/>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78484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grpSp>
        <p:nvGrpSpPr>
          <p:cNvPr id="10" name="Grupo 9">
            <a:extLst>
              <a:ext uri="{FF2B5EF4-FFF2-40B4-BE49-F238E27FC236}">
                <a16:creationId xmlns:a16="http://schemas.microsoft.com/office/drawing/2014/main" id="{5AA6B024-3954-0C65-6611-E960667D5451}"/>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0EC9744C-DEAF-B1D1-4210-A1D62200BCDB}"/>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FFB920B9-E5C6-9FC0-6566-D1264A3FE3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E9D88D1C-1038-2D6A-B97D-12627D986B1C}"/>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a:solidFill>
                    <a:srgbClr val="0DA2C2"/>
                  </a:solidFill>
                </a:rPr>
                <a:t>#CollabDaysMadrid</a:t>
              </a:r>
              <a:endParaRPr lang="es-ES" sz="2400" spc="-70">
                <a:solidFill>
                  <a:srgbClr val="0DA2C2"/>
                </a:solidFill>
              </a:endParaRPr>
            </a:p>
          </p:txBody>
        </p:sp>
      </p:grpSp>
      <p:pic>
        <p:nvPicPr>
          <p:cNvPr id="14" name="Gráfico 13">
            <a:extLst>
              <a:ext uri="{FF2B5EF4-FFF2-40B4-BE49-F238E27FC236}">
                <a16:creationId xmlns:a16="http://schemas.microsoft.com/office/drawing/2014/main" id="{8433886F-F467-5B93-9F49-DD1F7DE84F0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2" name="TextBox 1">
            <a:extLst>
              <a:ext uri="{FF2B5EF4-FFF2-40B4-BE49-F238E27FC236}">
                <a16:creationId xmlns:a16="http://schemas.microsoft.com/office/drawing/2014/main" id="{2FE6614B-A357-8AF0-C15A-42BF8A8B1F32}"/>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a:solidFill>
                  <a:srgbClr val="0DA2C2"/>
                </a:solidFill>
                <a:latin typeface="+mn-lt"/>
                <a:ea typeface="Segoe UI" pitchFamily="34" charset="0"/>
                <a:cs typeface="Segoe UI Semibold" panose="020B0702040204020203" pitchFamily="34" charset="0"/>
              </a:rPr>
              <a:t>CollabDays | Madrid 2025</a:t>
            </a:r>
            <a:endParaRPr lang="en-US" sz="1600" b="0">
              <a:latin typeface="+mn-lt"/>
            </a:endParaRPr>
          </a:p>
        </p:txBody>
      </p:sp>
      <p:pic>
        <p:nvPicPr>
          <p:cNvPr id="5" name="Gráfico 5">
            <a:extLst>
              <a:ext uri="{FF2B5EF4-FFF2-40B4-BE49-F238E27FC236}">
                <a16:creationId xmlns:a16="http://schemas.microsoft.com/office/drawing/2014/main" id="{93A32832-6317-A394-4DC9-10A526C53BFF}"/>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a:t>Click to insert photo.</a:t>
            </a:r>
          </a:p>
        </p:txBody>
      </p:sp>
      <p:grpSp>
        <p:nvGrpSpPr>
          <p:cNvPr id="10" name="Grupo 9">
            <a:extLst>
              <a:ext uri="{FF2B5EF4-FFF2-40B4-BE49-F238E27FC236}">
                <a16:creationId xmlns:a16="http://schemas.microsoft.com/office/drawing/2014/main" id="{2EE58E02-9D4A-FA17-AEE8-165314D43BFC}"/>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BB67C955-EBD9-48EB-06EA-DD16D1A163F8}"/>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C3BD6E5C-F738-4CB0-8027-4DDF9CF04DE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4C89D170-DD70-021F-47AC-02C1EF4B7BDD}"/>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a:solidFill>
                    <a:srgbClr val="0DA2C2"/>
                  </a:solidFill>
                </a:rPr>
                <a:t>#CollabDaysMadrid</a:t>
              </a:r>
              <a:endParaRPr lang="es-ES" sz="2400" spc="-70">
                <a:solidFill>
                  <a:srgbClr val="0DA2C2"/>
                </a:solidFill>
              </a:endParaRPr>
            </a:p>
          </p:txBody>
        </p:sp>
      </p:grpSp>
      <p:pic>
        <p:nvPicPr>
          <p:cNvPr id="14" name="Gráfico 13">
            <a:extLst>
              <a:ext uri="{FF2B5EF4-FFF2-40B4-BE49-F238E27FC236}">
                <a16:creationId xmlns:a16="http://schemas.microsoft.com/office/drawing/2014/main" id="{7B7AB469-6B39-D368-AA38-B368AC1688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2" name="TextBox 1">
            <a:extLst>
              <a:ext uri="{FF2B5EF4-FFF2-40B4-BE49-F238E27FC236}">
                <a16:creationId xmlns:a16="http://schemas.microsoft.com/office/drawing/2014/main" id="{65CA6A43-07F6-A198-38BF-12FD84BF582F}"/>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a:solidFill>
                  <a:srgbClr val="0DA2C2"/>
                </a:solidFill>
                <a:latin typeface="+mn-lt"/>
                <a:ea typeface="Segoe UI" pitchFamily="34" charset="0"/>
                <a:cs typeface="Segoe UI Semibold" panose="020B0702040204020203" pitchFamily="34" charset="0"/>
              </a:rPr>
              <a:t>CollabDays | Madrid 2025</a:t>
            </a:r>
            <a:endParaRPr lang="en-US" sz="1600" b="0">
              <a:latin typeface="+mn-lt"/>
            </a:endParaRPr>
          </a:p>
        </p:txBody>
      </p:sp>
      <p:pic>
        <p:nvPicPr>
          <p:cNvPr id="5" name="Gráfico 5">
            <a:extLst>
              <a:ext uri="{FF2B5EF4-FFF2-40B4-BE49-F238E27FC236}">
                <a16:creationId xmlns:a16="http://schemas.microsoft.com/office/drawing/2014/main" id="{9D9BF0F3-D0E8-C2EB-F50A-14A0405D37E9}"/>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0" y="0"/>
            <a:ext cx="5943001"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4"/>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6" y="2034397"/>
            <a:ext cx="1115509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93" r:id="rId1"/>
    <p:sldLayoutId id="2147484165" r:id="rId2"/>
    <p:sldLayoutId id="2147484157" r:id="rId3"/>
    <p:sldLayoutId id="2147484088" r:id="rId4"/>
    <p:sldLayoutId id="2147484091" r:id="rId5"/>
    <p:sldLayoutId id="2147484147" r:id="rId6"/>
    <p:sldLayoutId id="2147484116" r:id="rId7"/>
    <p:sldLayoutId id="2147484117" r:id="rId8"/>
    <p:sldLayoutId id="2147484164" r:id="rId9"/>
    <p:sldLayoutId id="2147484092" r:id="rId10"/>
    <p:sldLayoutId id="2147484168" r:id="rId11"/>
    <p:sldLayoutId id="2147484166" r:id="rId12"/>
    <p:sldLayoutId id="2147484167" r:id="rId13"/>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10.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svg"/><Relationship Id="rId9" Type="http://schemas.openxmlformats.org/officeDocument/2006/relationships/image" Target="../media/image22.jpeg"/></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14.jpeg"/><Relationship Id="rId4" Type="http://schemas.openxmlformats.org/officeDocument/2006/relationships/image" Target="../media/image73.pn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jpe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learn.microsoft.com/en-us/microsoft-365-copilot/extensibility/optimize-sharepoint-content?WT.mc_id=M365-MVP-4015732"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hyperlink" Target="mailto:jcgonzalezmartin1978@hotmail.com" TargetMode="Externa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hyperlink" Target="https://www.youtube.com/@jcgonzalezmartin" TargetMode="External"/><Relationship Id="rId11" Type="http://schemas.openxmlformats.org/officeDocument/2006/relationships/image" Target="../media/image30.png"/><Relationship Id="rId5" Type="http://schemas.openxmlformats.org/officeDocument/2006/relationships/hyperlink" Target="https://jcgonzalezmartin.wordpress.com/" TargetMode="External"/><Relationship Id="rId10" Type="http://schemas.openxmlformats.org/officeDocument/2006/relationships/image" Target="../media/image29.png"/><Relationship Id="rId4" Type="http://schemas.openxmlformats.org/officeDocument/2006/relationships/hyperlink" Target="https://nl.linkedin.com/in/juagon" TargetMode="External"/><Relationship Id="rId9" Type="http://schemas.openxmlformats.org/officeDocument/2006/relationships/image" Target="../media/image28.png"/><Relationship Id="rId14" Type="http://schemas.openxmlformats.org/officeDocument/2006/relationships/image" Target="../media/image33.gif"/></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hyperlink" Target="https://learn.microsoft.com/en-us/powershell/module/sharepoint-online/get-spocopilotagentinsightsreport?view=sharepoint-ps" TargetMode="External"/><Relationship Id="rId2" Type="http://schemas.openxmlformats.org/officeDocument/2006/relationships/hyperlink" Target="https://learn.microsoft.com/en-us/powershell/module/sharepoint-online/start-spocopilotagentinsightsreport?view=sharepoint-ps" TargetMode="Externa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3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s://office365itpros.com/2025/04/10/report-sharepoint-agent-creation/" TargetMode="Externa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41.xml.rels><?xml version="1.0" encoding="UTF-8" standalone="yes"?>
<Relationships xmlns="http://schemas.openxmlformats.org/package/2006/relationships"><Relationship Id="rId8" Type="http://schemas.openxmlformats.org/officeDocument/2006/relationships/hyperlink" Target="https://learn.microsoft.com/en-us/sharepoint/restricted-content-discovery" TargetMode="External"/><Relationship Id="rId3" Type="http://schemas.openxmlformats.org/officeDocument/2006/relationships/hyperlink" Target="https://adoption.microsoft.com/en-us/sharepoint-agents/" TargetMode="External"/><Relationship Id="rId7" Type="http://schemas.openxmlformats.org/officeDocument/2006/relationships/hyperlink" Target="https://learn.microsoft.com/en-us/sharepoint/sharepoint-agents-azure-billing"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support.microsoft.com/en-us/office/frequently-asked-questions-about-copilot-in-sharepoint-eb1b7668-3d98-4a93-98ef-f0c6dfc694f0" TargetMode="External"/><Relationship Id="rId11" Type="http://schemas.openxmlformats.org/officeDocument/2006/relationships/hyperlink" Target="https://office365itpros.com/2025/04/10/report-sharepoint-agent-creation/" TargetMode="External"/><Relationship Id="rId5" Type="http://schemas.openxmlformats.org/officeDocument/2006/relationships/hyperlink" Target="https://support.microsoft.com/en-us/office/get-started-with-sharepoint-agents-69e2faf9-2c1e-4baa-8305-23e625021bcf" TargetMode="External"/><Relationship Id="rId10" Type="http://schemas.openxmlformats.org/officeDocument/2006/relationships/hyperlink" Target="https://learn.microsoft.com/en-us/microsoft-365-copilot/extensibility/optimize-sharepoint-content?WT.mc_id=M365-MVP-4015732" TargetMode="External"/><Relationship Id="rId4" Type="http://schemas.openxmlformats.org/officeDocument/2006/relationships/hyperlink" Target="https://medius.microsoft.com/Embed/video-nc/7f211517-f122-47de-a83a-74c9aab71ca7?r=414785641120" TargetMode="External"/><Relationship Id="rId9" Type="http://schemas.openxmlformats.org/officeDocument/2006/relationships/hyperlink" Target="https://learn.microsoft.com/en-us/sharepoint/manage-access-agents-in-sharepoin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sharepoint/manage-access-agents-in-sharepoint"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office365itpros.com/2025/04/10/report-sharepoint-agent-creation/" TargetMode="External"/><Relationship Id="rId4" Type="http://schemas.openxmlformats.org/officeDocument/2006/relationships/hyperlink" Target="https://learn.microsoft.com/en-us/microsoft-365-copilot/extensibility/optimize-sharepoint-content?WT.mc_id=M365-MVP-4015732"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o365itpros.gumroad.com/l/O365IT"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2.jpeg"/></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6" Type="http://schemas.openxmlformats.org/officeDocument/2006/relationships/image" Target="../media/image15.jpeg"/><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14.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430B072-DBFF-4BDE-8C10-D5371346F980}"/>
              </a:ext>
            </a:extLst>
          </p:cNvPr>
          <p:cNvSpPr txBox="1"/>
          <p:nvPr/>
        </p:nvSpPr>
        <p:spPr>
          <a:xfrm>
            <a:off x="0" y="889928"/>
            <a:ext cx="4612640" cy="400110"/>
          </a:xfrm>
          <a:prstGeom prst="rect">
            <a:avLst/>
          </a:prstGeom>
          <a:noFill/>
        </p:spPr>
        <p:txBody>
          <a:bodyPr wrap="square">
            <a:spAutoFit/>
          </a:bodyPr>
          <a:lstStyle/>
          <a:p>
            <a:pPr algn="l"/>
            <a:r>
              <a:rPr lang="en-US" sz="2000">
                <a:solidFill>
                  <a:schemeClr val="bg1"/>
                </a:solidFill>
                <a:cs typeface="Segoe UI Semilight" panose="020B0402040204020203" pitchFamily="34" charset="0"/>
              </a:rPr>
              <a:t>5 de Junio 2025</a:t>
            </a:r>
            <a:r>
              <a:rPr lang="en-US" sz="2000">
                <a:solidFill>
                  <a:schemeClr val="bg1"/>
                </a:solidFill>
                <a:cs typeface="Segoe UI Semibold" panose="020B0702040204020203" pitchFamily="34" charset="0"/>
              </a:rPr>
              <a:t> | </a:t>
            </a:r>
            <a:r>
              <a:rPr lang="en-US" sz="2000">
                <a:solidFill>
                  <a:schemeClr val="bg1"/>
                </a:solidFill>
                <a:cs typeface="Segoe UI Semilight" panose="020B0402040204020203" pitchFamily="34" charset="0"/>
              </a:rPr>
              <a:t>Microsoft </a:t>
            </a:r>
            <a:r>
              <a:rPr lang="en-US" sz="2000" err="1">
                <a:solidFill>
                  <a:schemeClr val="bg1"/>
                </a:solidFill>
                <a:cs typeface="Segoe UI Semilight" panose="020B0402040204020203" pitchFamily="34" charset="0"/>
              </a:rPr>
              <a:t>Ibérica</a:t>
            </a:r>
            <a:r>
              <a:rPr lang="en-US" sz="2000">
                <a:solidFill>
                  <a:schemeClr val="bg1"/>
                </a:solidFill>
                <a:cs typeface="Segoe UI Semilight" panose="020B0402040204020203" pitchFamily="34" charset="0"/>
              </a:rPr>
              <a:t> HQ</a:t>
            </a:r>
          </a:p>
        </p:txBody>
      </p:sp>
      <p:sp>
        <p:nvSpPr>
          <p:cNvPr id="15" name="Marcador de texto 14">
            <a:extLst>
              <a:ext uri="{FF2B5EF4-FFF2-40B4-BE49-F238E27FC236}">
                <a16:creationId xmlns:a16="http://schemas.microsoft.com/office/drawing/2014/main" id="{4DF3F5A5-F75C-D357-F836-FF71DE4D14EA}"/>
              </a:ext>
            </a:extLst>
          </p:cNvPr>
          <p:cNvSpPr>
            <a:spLocks noGrp="1"/>
          </p:cNvSpPr>
          <p:nvPr>
            <p:ph type="body" sz="quarter" idx="4294967295"/>
          </p:nvPr>
        </p:nvSpPr>
        <p:spPr>
          <a:xfrm>
            <a:off x="0" y="2034397"/>
            <a:ext cx="8210007" cy="2055947"/>
          </a:xfrm>
          <a:solidFill>
            <a:srgbClr val="053B47">
              <a:alpha val="65000"/>
            </a:srgbClr>
          </a:solidFill>
        </p:spPr>
        <p:txBody>
          <a:bodyPr/>
          <a:lstStyle/>
          <a:p>
            <a:pPr marL="180000" indent="0">
              <a:buNone/>
            </a:pPr>
            <a:r>
              <a:rPr lang="es-ES" b="1">
                <a:solidFill>
                  <a:schemeClr val="bg1"/>
                </a:solidFill>
                <a:latin typeface="+mn-lt"/>
              </a:rPr>
              <a:t>Llevando la productividad al siguiente nivel: Agentes de </a:t>
            </a:r>
            <a:r>
              <a:rPr lang="es-ES" b="1" err="1">
                <a:solidFill>
                  <a:schemeClr val="bg1"/>
                </a:solidFill>
                <a:latin typeface="+mn-lt"/>
              </a:rPr>
              <a:t>Copilot</a:t>
            </a:r>
            <a:r>
              <a:rPr lang="es-ES" b="1">
                <a:solidFill>
                  <a:schemeClr val="bg1"/>
                </a:solidFill>
                <a:latin typeface="+mn-lt"/>
              </a:rPr>
              <a:t> para SharePoint</a:t>
            </a:r>
          </a:p>
          <a:p>
            <a:pPr marL="180000" indent="0">
              <a:buNone/>
            </a:pPr>
            <a:endParaRPr lang="es-ES" b="1">
              <a:solidFill>
                <a:schemeClr val="bg1"/>
              </a:solidFill>
              <a:latin typeface="+mn-lt"/>
            </a:endParaRPr>
          </a:p>
          <a:p>
            <a:pPr marL="180000" indent="0">
              <a:buNone/>
            </a:pPr>
            <a:r>
              <a:rPr lang="es-ES" sz="2000" b="1">
                <a:solidFill>
                  <a:schemeClr val="bg1"/>
                </a:solidFill>
                <a:latin typeface="+mn-lt"/>
              </a:rPr>
              <a:t>Juan Carlos González &amp; Salvador Vico</a:t>
            </a:r>
          </a:p>
        </p:txBody>
      </p:sp>
      <p:pic>
        <p:nvPicPr>
          <p:cNvPr id="5" name="Picture Placeholder 3" descr="A person smiling for a picture&#10;&#10;AI-generated content may be incorrect.">
            <a:extLst>
              <a:ext uri="{FF2B5EF4-FFF2-40B4-BE49-F238E27FC236}">
                <a16:creationId xmlns:a16="http://schemas.microsoft.com/office/drawing/2014/main" id="{FBF6653F-A2E7-A762-F643-6FBBBE126008}"/>
              </a:ext>
            </a:extLst>
          </p:cNvPr>
          <p:cNvPicPr>
            <a:picLocks noChangeAspect="1"/>
          </p:cNvPicPr>
          <p:nvPr/>
        </p:nvPicPr>
        <p:blipFill>
          <a:blip r:embed="rId3"/>
          <a:srcRect l="1123" r="1123"/>
          <a:stretch>
            <a:fillRect/>
          </a:stretch>
        </p:blipFill>
        <p:spPr>
          <a:xfrm>
            <a:off x="6292034" y="3483429"/>
            <a:ext cx="2540000" cy="2524125"/>
          </a:xfrm>
          <a:prstGeom prst="ellipse">
            <a:avLst/>
          </a:prstGeom>
          <a:ln w="101600">
            <a:solidFill>
              <a:schemeClr val="bg1">
                <a:lumMod val="95000"/>
              </a:schemeClr>
            </a:solidFill>
          </a:ln>
        </p:spPr>
      </p:pic>
      <p:pic>
        <p:nvPicPr>
          <p:cNvPr id="3" name="Picture Placeholder 2" descr="A person with a beard and mustache&#10;&#10;AI-generated content may be incorrect.">
            <a:extLst>
              <a:ext uri="{FF2B5EF4-FFF2-40B4-BE49-F238E27FC236}">
                <a16:creationId xmlns:a16="http://schemas.microsoft.com/office/drawing/2014/main" id="{E46537C6-5507-2EA4-74DC-567067EFAC74}"/>
              </a:ext>
            </a:extLst>
          </p:cNvPr>
          <p:cNvPicPr>
            <a:picLocks noGrp="1" noChangeAspect="1"/>
          </p:cNvPicPr>
          <p:nvPr>
            <p:ph type="pic" sz="quarter" idx="10"/>
          </p:nvPr>
        </p:nvPicPr>
        <p:blipFill>
          <a:blip r:embed="rId4"/>
          <a:srcRect t="13505" b="13505"/>
          <a:stretch>
            <a:fillRect/>
          </a:stretch>
        </p:blipFill>
        <p:spPr/>
      </p:pic>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73355-4954-7D78-8104-35ADB5B970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05C84D-FFF8-6DE6-764C-68725F505C69}"/>
              </a:ext>
            </a:extLst>
          </p:cNvPr>
          <p:cNvSpPr>
            <a:spLocks noGrp="1"/>
          </p:cNvSpPr>
          <p:nvPr>
            <p:ph type="title"/>
          </p:nvPr>
        </p:nvSpPr>
        <p:spPr>
          <a:xfrm>
            <a:off x="978951" y="2927227"/>
            <a:ext cx="10240453" cy="997196"/>
          </a:xfrm>
        </p:spPr>
        <p:txBody>
          <a:bodyPr/>
          <a:lstStyle/>
          <a:p>
            <a:pPr algn="ctr"/>
            <a:r>
              <a:rPr lang="en-US" sz="4800" b="1" err="1"/>
              <a:t>Agentes</a:t>
            </a:r>
            <a:r>
              <a:rPr lang="en-US" sz="4800" b="1"/>
              <a:t> de Copilot: </a:t>
            </a:r>
            <a:r>
              <a:rPr lang="en-US" sz="4800" b="1" err="1"/>
              <a:t>Escenarios</a:t>
            </a:r>
            <a:r>
              <a:rPr lang="en-US" sz="4800" b="1"/>
              <a:t> y Casos de Uso</a:t>
            </a:r>
          </a:p>
        </p:txBody>
      </p:sp>
      <p:sp>
        <p:nvSpPr>
          <p:cNvPr id="2" name="Text Placeholder 1">
            <a:extLst>
              <a:ext uri="{FF2B5EF4-FFF2-40B4-BE49-F238E27FC236}">
                <a16:creationId xmlns:a16="http://schemas.microsoft.com/office/drawing/2014/main" id="{77A78A86-7E4A-6510-7E2E-BD035046B786}"/>
              </a:ext>
            </a:extLst>
          </p:cNvPr>
          <p:cNvSpPr>
            <a:spLocks noGrp="1"/>
          </p:cNvSpPr>
          <p:nvPr>
            <p:ph type="body" sz="quarter" idx="12"/>
          </p:nvPr>
        </p:nvSpPr>
        <p:spPr/>
        <p:txBody>
          <a:bodyPr/>
          <a:lstStyle/>
          <a:p>
            <a:endParaRPr lang="en-US" sz="1800"/>
          </a:p>
          <a:p>
            <a:endParaRPr lang="en-US" sz="1800"/>
          </a:p>
        </p:txBody>
      </p:sp>
    </p:spTree>
    <p:extLst>
      <p:ext uri="{BB962C8B-B14F-4D97-AF65-F5344CB8AC3E}">
        <p14:creationId xmlns:p14="http://schemas.microsoft.com/office/powerpoint/2010/main" val="1576897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2189E2-0E04-B32E-FD61-47F1E2ED87CD}"/>
              </a:ext>
            </a:extLst>
          </p:cNvPr>
          <p:cNvSpPr>
            <a:spLocks noGrp="1"/>
          </p:cNvSpPr>
          <p:nvPr>
            <p:ph type="title"/>
          </p:nvPr>
        </p:nvSpPr>
        <p:spPr/>
        <p:txBody>
          <a:bodyPr/>
          <a:lstStyle/>
          <a:p>
            <a:r>
              <a:rPr lang="es-ES"/>
              <a:t>Transformación Digital y de Negocio con Agentes de </a:t>
            </a:r>
            <a:r>
              <a:rPr lang="es-ES" err="1"/>
              <a:t>Copilot</a:t>
            </a:r>
            <a:r>
              <a:rPr lang="es-ES"/>
              <a:t> para SharePoint</a:t>
            </a:r>
            <a:endParaRPr lang="en-US"/>
          </a:p>
        </p:txBody>
      </p:sp>
      <p:sp>
        <p:nvSpPr>
          <p:cNvPr id="6" name="Rounded Rectangle 53">
            <a:extLst>
              <a:ext uri="{FF2B5EF4-FFF2-40B4-BE49-F238E27FC236}">
                <a16:creationId xmlns:a16="http://schemas.microsoft.com/office/drawing/2014/main" id="{9B5BCDC2-DD67-4A1D-E872-DE5631265C96}"/>
              </a:ext>
              <a:ext uri="{C183D7F6-B498-43B3-948B-1728B52AA6E4}">
                <adec:decorative xmlns:adec="http://schemas.microsoft.com/office/drawing/2017/decorative" val="1"/>
              </a:ext>
            </a:extLst>
          </p:cNvPr>
          <p:cNvSpPr/>
          <p:nvPr/>
        </p:nvSpPr>
        <p:spPr bwMode="auto">
          <a:xfrm>
            <a:off x="9256090" y="2693766"/>
            <a:ext cx="2426977" cy="1984248"/>
          </a:xfrm>
          <a:prstGeom prst="roundRect">
            <a:avLst>
              <a:gd name="adj" fmla="val 4803"/>
            </a:avLst>
          </a:prstGeom>
          <a:gradFill flip="none" rotWithShape="1">
            <a:gsLst>
              <a:gs pos="0">
                <a:srgbClr val="225B62"/>
              </a:gs>
              <a:gs pos="77000">
                <a:srgbClr val="3CA0AE"/>
              </a:gs>
              <a:gs pos="97000">
                <a:srgbClr val="49C5B1"/>
              </a:gs>
            </a:gsLst>
            <a:lin ang="17400000" scaled="0"/>
            <a:tileRect/>
          </a:gradFill>
          <a:ln w="25400" cap="flat" cmpd="sng" algn="ctr">
            <a:noFill/>
            <a:prstDash val="solid"/>
          </a:ln>
          <a:effectLst/>
        </p:spPr>
        <p:txBody>
          <a:bodyPr rtlCol="0" anchor="ctr"/>
          <a:lstStyle/>
          <a:p>
            <a:pPr algn="ctr">
              <a:defRPr/>
            </a:pPr>
            <a:endParaRPr lang="en-US" b="1" kern="0">
              <a:solidFill>
                <a:srgbClr val="FEFFFE"/>
              </a:solidFill>
              <a:latin typeface="Segoe UI Light (Headings)"/>
              <a:cs typeface="Segoe UI Semibold" panose="020B0702040204020203" pitchFamily="34" charset="0"/>
            </a:endParaRPr>
          </a:p>
        </p:txBody>
      </p:sp>
      <p:sp>
        <p:nvSpPr>
          <p:cNvPr id="7" name="Rounded Rectangle 53">
            <a:extLst>
              <a:ext uri="{FF2B5EF4-FFF2-40B4-BE49-F238E27FC236}">
                <a16:creationId xmlns:a16="http://schemas.microsoft.com/office/drawing/2014/main" id="{B1639ADB-AD08-ED04-CADF-1AA28C231F9D}"/>
              </a:ext>
              <a:ext uri="{C183D7F6-B498-43B3-948B-1728B52AA6E4}">
                <adec:decorative xmlns:adec="http://schemas.microsoft.com/office/drawing/2017/decorative" val="1"/>
              </a:ext>
            </a:extLst>
          </p:cNvPr>
          <p:cNvSpPr/>
          <p:nvPr/>
        </p:nvSpPr>
        <p:spPr bwMode="auto">
          <a:xfrm>
            <a:off x="6338590" y="2693766"/>
            <a:ext cx="2426977" cy="1984248"/>
          </a:xfrm>
          <a:prstGeom prst="roundRect">
            <a:avLst>
              <a:gd name="adj" fmla="val 4803"/>
            </a:avLst>
          </a:prstGeom>
          <a:solidFill>
            <a:srgbClr val="FEFFFE">
              <a:alpha val="50000"/>
            </a:srgbClr>
          </a:solidFill>
          <a:ln w="19050">
            <a:gradFill>
              <a:gsLst>
                <a:gs pos="0">
                  <a:srgbClr val="225B62"/>
                </a:gs>
                <a:gs pos="100000">
                  <a:srgbClr val="49C5B1"/>
                </a:gs>
              </a:gsLst>
              <a:lin ang="2700000" scaled="0"/>
            </a:gradFill>
          </a:ln>
        </p:spPr>
        <p:txBody>
          <a:bodyPr wrap="square" lIns="91440" tIns="91440" rIns="91440" bIns="365760" rtlCol="0" anchor="ctr">
            <a:noAutofit/>
          </a:bodyPr>
          <a:lstStyle/>
          <a:p>
            <a:pPr algn="ctr">
              <a:defRPr/>
            </a:pPr>
            <a:endParaRPr lang="en-US" sz="1600" b="1" kern="0">
              <a:solidFill>
                <a:srgbClr val="2E2F2E"/>
              </a:solidFill>
              <a:latin typeface="Segoe UI Light (Headings)"/>
              <a:cs typeface="Segoe UI Semibold" panose="020B0702040204020203" pitchFamily="34" charset="0"/>
            </a:endParaRPr>
          </a:p>
        </p:txBody>
      </p:sp>
      <p:sp>
        <p:nvSpPr>
          <p:cNvPr id="8" name="Rounded Rectangle 53">
            <a:extLst>
              <a:ext uri="{FF2B5EF4-FFF2-40B4-BE49-F238E27FC236}">
                <a16:creationId xmlns:a16="http://schemas.microsoft.com/office/drawing/2014/main" id="{4188113D-A1BA-FAB2-A148-B50AC45D6892}"/>
              </a:ext>
              <a:ext uri="{C183D7F6-B498-43B3-948B-1728B52AA6E4}">
                <adec:decorative xmlns:adec="http://schemas.microsoft.com/office/drawing/2017/decorative" val="1"/>
              </a:ext>
            </a:extLst>
          </p:cNvPr>
          <p:cNvSpPr/>
          <p:nvPr/>
        </p:nvSpPr>
        <p:spPr bwMode="auto">
          <a:xfrm>
            <a:off x="3421090" y="2693766"/>
            <a:ext cx="2426977" cy="1984248"/>
          </a:xfrm>
          <a:prstGeom prst="roundRect">
            <a:avLst>
              <a:gd name="adj" fmla="val 4803"/>
            </a:avLst>
          </a:prstGeom>
          <a:solidFill>
            <a:srgbClr val="FEFFFE">
              <a:alpha val="50000"/>
            </a:srgbClr>
          </a:solidFill>
          <a:ln w="19050">
            <a:gradFill>
              <a:gsLst>
                <a:gs pos="0">
                  <a:srgbClr val="225B62"/>
                </a:gs>
                <a:gs pos="100000">
                  <a:srgbClr val="49C5B1"/>
                </a:gs>
              </a:gsLst>
              <a:lin ang="2700000" scaled="0"/>
            </a:gradFill>
          </a:ln>
        </p:spPr>
        <p:txBody>
          <a:bodyPr wrap="square" lIns="91440" tIns="91440" rIns="91440" bIns="365760" rtlCol="0" anchor="ctr">
            <a:noAutofit/>
          </a:bodyPr>
          <a:lstStyle/>
          <a:p>
            <a:pPr algn="ctr">
              <a:defRPr/>
            </a:pPr>
            <a:endParaRPr lang="en-US" sz="1600" b="1" kern="0">
              <a:solidFill>
                <a:srgbClr val="2E2F2E"/>
              </a:solidFill>
              <a:latin typeface="Segoe UI Light (Headings)"/>
              <a:cs typeface="Segoe UI Semibold" panose="020B0702040204020203" pitchFamily="34" charset="0"/>
            </a:endParaRPr>
          </a:p>
        </p:txBody>
      </p:sp>
      <p:sp>
        <p:nvSpPr>
          <p:cNvPr id="9" name="Rounded Rectangle 53">
            <a:extLst>
              <a:ext uri="{FF2B5EF4-FFF2-40B4-BE49-F238E27FC236}">
                <a16:creationId xmlns:a16="http://schemas.microsoft.com/office/drawing/2014/main" id="{B0CD76D4-D25D-7480-5D99-288C200F2401}"/>
              </a:ext>
              <a:ext uri="{C183D7F6-B498-43B3-948B-1728B52AA6E4}">
                <adec:decorative xmlns:adec="http://schemas.microsoft.com/office/drawing/2017/decorative" val="1"/>
              </a:ext>
            </a:extLst>
          </p:cNvPr>
          <p:cNvSpPr/>
          <p:nvPr/>
        </p:nvSpPr>
        <p:spPr bwMode="auto">
          <a:xfrm>
            <a:off x="503591" y="2693766"/>
            <a:ext cx="2426977" cy="1984248"/>
          </a:xfrm>
          <a:prstGeom prst="roundRect">
            <a:avLst>
              <a:gd name="adj" fmla="val 4803"/>
            </a:avLst>
          </a:prstGeom>
          <a:solidFill>
            <a:srgbClr val="FEFFFE">
              <a:alpha val="50000"/>
            </a:srgbClr>
          </a:solidFill>
          <a:ln w="19050">
            <a:gradFill>
              <a:gsLst>
                <a:gs pos="0">
                  <a:srgbClr val="225B62"/>
                </a:gs>
                <a:gs pos="100000">
                  <a:srgbClr val="49C5B1"/>
                </a:gs>
              </a:gsLst>
              <a:lin ang="2700000" scaled="0"/>
            </a:gradFill>
          </a:ln>
        </p:spPr>
        <p:txBody>
          <a:bodyPr wrap="square" lIns="91440" tIns="91440" rIns="91440" bIns="365760" rtlCol="0" anchor="ctr">
            <a:noAutofit/>
          </a:bodyPr>
          <a:lstStyle/>
          <a:p>
            <a:pPr algn="ctr">
              <a:defRPr/>
            </a:pPr>
            <a:endParaRPr lang="en-US" sz="1600" b="1" kern="0">
              <a:solidFill>
                <a:srgbClr val="2E2F2E"/>
              </a:solidFill>
              <a:latin typeface="Segoe UI Light (Headings)"/>
              <a:cs typeface="Segoe UI Semibold" panose="020B0702040204020203" pitchFamily="34" charset="0"/>
            </a:endParaRPr>
          </a:p>
        </p:txBody>
      </p:sp>
      <p:sp>
        <p:nvSpPr>
          <p:cNvPr id="10" name="Rectangle 9">
            <a:extLst>
              <a:ext uri="{FF2B5EF4-FFF2-40B4-BE49-F238E27FC236}">
                <a16:creationId xmlns:a16="http://schemas.microsoft.com/office/drawing/2014/main" id="{B3CD32C9-1D01-BE77-F320-008E9E6561F8}"/>
              </a:ext>
            </a:extLst>
          </p:cNvPr>
          <p:cNvSpPr/>
          <p:nvPr/>
        </p:nvSpPr>
        <p:spPr>
          <a:xfrm>
            <a:off x="9454331" y="2818753"/>
            <a:ext cx="2075688" cy="553998"/>
          </a:xfrm>
          <a:prstGeom prst="rect">
            <a:avLst/>
          </a:prstGeom>
        </p:spPr>
        <p:txBody>
          <a:bodyPr wrap="square" lIns="0" tIns="0" rIns="0" bIns="0" anchor="ctr">
            <a:spAutoFit/>
          </a:bodyPr>
          <a:lstStyle/>
          <a:p>
            <a:pPr defTabSz="914314">
              <a:lnSpc>
                <a:spcPct val="90000"/>
              </a:lnSpc>
              <a:defRPr/>
            </a:pPr>
            <a:r>
              <a:rPr lang="es-ES" sz="2000" b="1">
                <a:solidFill>
                  <a:srgbClr val="FEFFFE"/>
                </a:solidFill>
                <a:latin typeface="Segoe UI Light (Headings)"/>
                <a:cs typeface="Segoe UI Semibold" panose="020B0702040204020203" pitchFamily="34" charset="0"/>
              </a:rPr>
              <a:t>Transformación de Negocio</a:t>
            </a:r>
          </a:p>
        </p:txBody>
      </p:sp>
      <p:sp>
        <p:nvSpPr>
          <p:cNvPr id="11" name="Rectangle 10">
            <a:extLst>
              <a:ext uri="{FF2B5EF4-FFF2-40B4-BE49-F238E27FC236}">
                <a16:creationId xmlns:a16="http://schemas.microsoft.com/office/drawing/2014/main" id="{9F9DD88A-F47A-6084-282A-39450FA7E270}"/>
              </a:ext>
            </a:extLst>
          </p:cNvPr>
          <p:cNvSpPr/>
          <p:nvPr/>
        </p:nvSpPr>
        <p:spPr>
          <a:xfrm>
            <a:off x="9454331" y="3385475"/>
            <a:ext cx="2075688" cy="1133856"/>
          </a:xfrm>
          <a:prstGeom prst="rect">
            <a:avLst/>
          </a:prstGeom>
        </p:spPr>
        <p:txBody>
          <a:bodyPr wrap="square" lIns="0" tIns="0" rIns="0" bIns="0">
            <a:noAutofit/>
          </a:bodyPr>
          <a:lstStyle/>
          <a:p>
            <a:pPr defTabSz="914314">
              <a:lnSpc>
                <a:spcPct val="125000"/>
              </a:lnSpc>
              <a:defRPr/>
            </a:pPr>
            <a:r>
              <a:rPr lang="es-ES" sz="1200" b="1">
                <a:solidFill>
                  <a:srgbClr val="FEFFFE"/>
                </a:solidFill>
                <a:latin typeface="Segoe UI Light (Headings)"/>
                <a:cs typeface="Segoe UI Semibold" panose="020B0702040204020203" pitchFamily="34" charset="0"/>
              </a:rPr>
              <a:t>Mejora la toma de decisiones, transforma la Organización y obtén resultados reales de negocio gracias al valor añadido de la IA</a:t>
            </a:r>
          </a:p>
        </p:txBody>
      </p:sp>
      <p:sp>
        <p:nvSpPr>
          <p:cNvPr id="12" name="TextBox 11">
            <a:extLst>
              <a:ext uri="{FF2B5EF4-FFF2-40B4-BE49-F238E27FC236}">
                <a16:creationId xmlns:a16="http://schemas.microsoft.com/office/drawing/2014/main" id="{1DC899AF-EFB1-6C20-2EED-DC76B5CE2246}"/>
              </a:ext>
            </a:extLst>
          </p:cNvPr>
          <p:cNvSpPr txBox="1"/>
          <p:nvPr/>
        </p:nvSpPr>
        <p:spPr>
          <a:xfrm>
            <a:off x="3596734" y="2818753"/>
            <a:ext cx="2075688" cy="276999"/>
          </a:xfrm>
          <a:prstGeom prst="rect">
            <a:avLst/>
          </a:prstGeom>
          <a:noFill/>
        </p:spPr>
        <p:txBody>
          <a:bodyPr wrap="square" lIns="0" tIns="0" rIns="0" bIns="0" rtlCol="0">
            <a:spAutoFit/>
          </a:bodyPr>
          <a:lstStyle>
            <a:defPPr>
              <a:defRPr lang="en-US"/>
            </a:defPPr>
            <a:lvl1pPr lvl="0" algn="ctr" defTabSz="932563">
              <a:lnSpc>
                <a:spcPct val="90000"/>
              </a:lnSpc>
              <a:spcAft>
                <a:spcPts val="600"/>
              </a:spcAft>
              <a:defRPr sz="2000" spc="-100">
                <a:latin typeface="Segoe UI Semibold"/>
              </a:defRPr>
            </a:lvl1pPr>
          </a:lstStyle>
          <a:p>
            <a:pPr marL="0" marR="0" lvl="0" indent="0" algn="l" defTabSz="914192" eaLnBrk="1" fontAlgn="auto" latinLnBrk="0" hangingPunct="1">
              <a:lnSpc>
                <a:spcPct val="90000"/>
              </a:lnSpc>
              <a:spcBef>
                <a:spcPts val="0"/>
              </a:spcBef>
              <a:spcAft>
                <a:spcPts val="588"/>
              </a:spcAft>
              <a:buClrTx/>
              <a:buSzTx/>
              <a:buFontTx/>
              <a:buNone/>
              <a:tabLst/>
              <a:defRPr/>
            </a:pPr>
            <a:r>
              <a:rPr kumimoji="0" lang="es-ES" sz="2000" b="1" i="0" u="none" strike="noStrike" kern="0" cap="none" spc="0" normalizeH="0" baseline="0">
                <a:ln>
                  <a:noFill/>
                </a:ln>
                <a:solidFill>
                  <a:srgbClr val="225B62"/>
                </a:solidFill>
                <a:effectLst/>
                <a:uLnTx/>
                <a:uFillTx/>
                <a:latin typeface="Segoe UI Light (Headings)"/>
                <a:cs typeface="Segoe UI Semibold" panose="020B0702040204020203" pitchFamily="34" charset="0"/>
              </a:rPr>
              <a:t>Tus Agentes</a:t>
            </a:r>
          </a:p>
        </p:txBody>
      </p:sp>
      <p:sp>
        <p:nvSpPr>
          <p:cNvPr id="13" name="Rectangle 12">
            <a:extLst>
              <a:ext uri="{FF2B5EF4-FFF2-40B4-BE49-F238E27FC236}">
                <a16:creationId xmlns:a16="http://schemas.microsoft.com/office/drawing/2014/main" id="{1FE7BAA8-F930-0B7F-4B49-6E967A0BD08E}"/>
              </a:ext>
            </a:extLst>
          </p:cNvPr>
          <p:cNvSpPr/>
          <p:nvPr/>
        </p:nvSpPr>
        <p:spPr>
          <a:xfrm>
            <a:off x="3589545" y="3385475"/>
            <a:ext cx="2075688" cy="1133856"/>
          </a:xfrm>
          <a:prstGeom prst="rect">
            <a:avLst/>
          </a:prstGeom>
        </p:spPr>
        <p:txBody>
          <a:bodyPr wrap="square" lIns="0" tIns="0" rIns="0" bIns="0">
            <a:noAutofit/>
          </a:bodyPr>
          <a:lstStyle/>
          <a:p>
            <a:pPr defTabSz="914314">
              <a:lnSpc>
                <a:spcPct val="125000"/>
              </a:lnSpc>
              <a:defRPr/>
            </a:pPr>
            <a:r>
              <a:rPr lang="es-ES" sz="1200" b="1">
                <a:solidFill>
                  <a:srgbClr val="2E2F2E"/>
                </a:solidFill>
                <a:latin typeface="Segoe UI Light (Headings)"/>
                <a:ea typeface="Calibri" panose="020F0502020204030204" pitchFamily="34" charset="0"/>
                <a:cs typeface="Segoe UI Semibold" panose="020B0702040204020203" pitchFamily="34" charset="0"/>
              </a:rPr>
              <a:t>El poder de los LLM a tu servicio para razonar, aplicar o simplemente obtener información de tu Sitio o Contenido</a:t>
            </a:r>
          </a:p>
        </p:txBody>
      </p:sp>
      <p:sp>
        <p:nvSpPr>
          <p:cNvPr id="14" name="TextBox 13">
            <a:extLst>
              <a:ext uri="{FF2B5EF4-FFF2-40B4-BE49-F238E27FC236}">
                <a16:creationId xmlns:a16="http://schemas.microsoft.com/office/drawing/2014/main" id="{7241AF4C-16BC-BDC8-1240-1FCF94334895}"/>
              </a:ext>
            </a:extLst>
          </p:cNvPr>
          <p:cNvSpPr txBox="1"/>
          <p:nvPr/>
        </p:nvSpPr>
        <p:spPr>
          <a:xfrm>
            <a:off x="679235" y="2818753"/>
            <a:ext cx="2075688" cy="276999"/>
          </a:xfrm>
          <a:prstGeom prst="rect">
            <a:avLst/>
          </a:prstGeom>
          <a:noFill/>
        </p:spPr>
        <p:txBody>
          <a:bodyPr wrap="square" lIns="0" tIns="0" rIns="0" bIns="0" rtlCol="0">
            <a:spAutoFit/>
          </a:bodyPr>
          <a:lstStyle/>
          <a:p>
            <a:pPr defTabSz="914192">
              <a:lnSpc>
                <a:spcPct val="90000"/>
              </a:lnSpc>
              <a:spcAft>
                <a:spcPts val="588"/>
              </a:spcAft>
              <a:defRPr/>
            </a:pPr>
            <a:r>
              <a:rPr lang="es-ES" sz="2000" b="1">
                <a:solidFill>
                  <a:srgbClr val="225B62"/>
                </a:solidFill>
                <a:latin typeface="Segoe UI Light (Headings)"/>
                <a:cs typeface="Segoe UI Semibold" panose="020B0702040204020203" pitchFamily="34" charset="0"/>
              </a:rPr>
              <a:t>Tu Contenido</a:t>
            </a:r>
          </a:p>
        </p:txBody>
      </p:sp>
      <p:sp>
        <p:nvSpPr>
          <p:cNvPr id="15" name="Rectangle 14">
            <a:extLst>
              <a:ext uri="{FF2B5EF4-FFF2-40B4-BE49-F238E27FC236}">
                <a16:creationId xmlns:a16="http://schemas.microsoft.com/office/drawing/2014/main" id="{C15CD9E7-3174-F585-114A-BDE7D8935AA6}"/>
              </a:ext>
            </a:extLst>
          </p:cNvPr>
          <p:cNvSpPr/>
          <p:nvPr/>
        </p:nvSpPr>
        <p:spPr>
          <a:xfrm>
            <a:off x="657152" y="3385475"/>
            <a:ext cx="2075688" cy="1133856"/>
          </a:xfrm>
          <a:prstGeom prst="rect">
            <a:avLst/>
          </a:prstGeom>
        </p:spPr>
        <p:txBody>
          <a:bodyPr wrap="square" lIns="0" tIns="0" rIns="0" bIns="0">
            <a:noAutofit/>
          </a:bodyPr>
          <a:lstStyle/>
          <a:p>
            <a:pPr defTabSz="914314">
              <a:lnSpc>
                <a:spcPct val="125000"/>
              </a:lnSpc>
              <a:defRPr/>
            </a:pPr>
            <a:r>
              <a:rPr lang="es-ES" sz="1200" b="1">
                <a:solidFill>
                  <a:srgbClr val="2E2F2E"/>
                </a:solidFill>
                <a:latin typeface="Segoe UI Light (Headings)"/>
                <a:ea typeface="Calibri" panose="020F0502020204030204" pitchFamily="34" charset="0"/>
                <a:cs typeface="Segoe UI Semibold" panose="020B0702040204020203" pitchFamily="34" charset="0"/>
              </a:rPr>
              <a:t>Archivos, Datos, Noticias y Recursos almacenados en SharePoint</a:t>
            </a:r>
          </a:p>
        </p:txBody>
      </p:sp>
      <p:sp>
        <p:nvSpPr>
          <p:cNvPr id="16" name="Freeform: Shape 15">
            <a:extLst>
              <a:ext uri="{FF2B5EF4-FFF2-40B4-BE49-F238E27FC236}">
                <a16:creationId xmlns:a16="http://schemas.microsoft.com/office/drawing/2014/main" id="{86A3783C-FD66-F88B-A4EB-012BB56F7277}"/>
              </a:ext>
              <a:ext uri="{C183D7F6-B498-43B3-948B-1728B52AA6E4}">
                <adec:decorative xmlns:adec="http://schemas.microsoft.com/office/drawing/2017/decorative" val="1"/>
              </a:ext>
            </a:extLst>
          </p:cNvPr>
          <p:cNvSpPr/>
          <p:nvPr/>
        </p:nvSpPr>
        <p:spPr bwMode="auto">
          <a:xfrm rot="5400000">
            <a:off x="3036275" y="3546306"/>
            <a:ext cx="279108" cy="279169"/>
          </a:xfrm>
          <a:custGeom>
            <a:avLst/>
            <a:gdLst>
              <a:gd name="connsiteX0" fmla="*/ 0 w 1182658"/>
              <a:gd name="connsiteY0" fmla="*/ 695560 h 1182658"/>
              <a:gd name="connsiteX1" fmla="*/ 0 w 1182658"/>
              <a:gd name="connsiteY1" fmla="*/ 487098 h 1182658"/>
              <a:gd name="connsiteX2" fmla="*/ 487098 w 1182658"/>
              <a:gd name="connsiteY2" fmla="*/ 487098 h 1182658"/>
              <a:gd name="connsiteX3" fmla="*/ 487098 w 1182658"/>
              <a:gd name="connsiteY3" fmla="*/ 0 h 1182658"/>
              <a:gd name="connsiteX4" fmla="*/ 695560 w 1182658"/>
              <a:gd name="connsiteY4" fmla="*/ 0 h 1182658"/>
              <a:gd name="connsiteX5" fmla="*/ 695560 w 1182658"/>
              <a:gd name="connsiteY5" fmla="*/ 487098 h 1182658"/>
              <a:gd name="connsiteX6" fmla="*/ 1182658 w 1182658"/>
              <a:gd name="connsiteY6" fmla="*/ 487098 h 1182658"/>
              <a:gd name="connsiteX7" fmla="*/ 1182658 w 1182658"/>
              <a:gd name="connsiteY7" fmla="*/ 695560 h 1182658"/>
              <a:gd name="connsiteX8" fmla="*/ 695560 w 1182658"/>
              <a:gd name="connsiteY8" fmla="*/ 695560 h 1182658"/>
              <a:gd name="connsiteX9" fmla="*/ 695560 w 1182658"/>
              <a:gd name="connsiteY9" fmla="*/ 1182658 h 1182658"/>
              <a:gd name="connsiteX10" fmla="*/ 487098 w 1182658"/>
              <a:gd name="connsiteY10" fmla="*/ 1182658 h 1182658"/>
              <a:gd name="connsiteX11" fmla="*/ 487098 w 1182658"/>
              <a:gd name="connsiteY11" fmla="*/ 695560 h 118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2658" h="1182658">
                <a:moveTo>
                  <a:pt x="0" y="695560"/>
                </a:moveTo>
                <a:lnTo>
                  <a:pt x="0" y="487098"/>
                </a:lnTo>
                <a:lnTo>
                  <a:pt x="487098" y="487098"/>
                </a:lnTo>
                <a:lnTo>
                  <a:pt x="487098" y="0"/>
                </a:lnTo>
                <a:lnTo>
                  <a:pt x="695560" y="0"/>
                </a:lnTo>
                <a:lnTo>
                  <a:pt x="695560" y="487098"/>
                </a:lnTo>
                <a:lnTo>
                  <a:pt x="1182658" y="487098"/>
                </a:lnTo>
                <a:lnTo>
                  <a:pt x="1182658" y="695560"/>
                </a:lnTo>
                <a:lnTo>
                  <a:pt x="695560" y="695560"/>
                </a:lnTo>
                <a:lnTo>
                  <a:pt x="695560" y="1182658"/>
                </a:lnTo>
                <a:lnTo>
                  <a:pt x="487098" y="1182658"/>
                </a:lnTo>
                <a:lnTo>
                  <a:pt x="487098" y="695560"/>
                </a:lnTo>
                <a:close/>
              </a:path>
            </a:pathLst>
          </a:custGeom>
          <a:solidFill>
            <a:srgbClr val="2A446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1200" b="1" kern="0">
              <a:solidFill>
                <a:srgbClr val="FFFFFF"/>
              </a:solidFill>
              <a:latin typeface="Segoe UI Light (Headings)"/>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0494AB72-DC17-AE54-29A6-1BBDA5909DA2}"/>
              </a:ext>
              <a:ext uri="{C183D7F6-B498-43B3-948B-1728B52AA6E4}">
                <adec:decorative xmlns:adec="http://schemas.microsoft.com/office/drawing/2017/decorative" val="1"/>
              </a:ext>
            </a:extLst>
          </p:cNvPr>
          <p:cNvSpPr/>
          <p:nvPr/>
        </p:nvSpPr>
        <p:spPr bwMode="auto">
          <a:xfrm rot="5400000">
            <a:off x="5953773" y="3546305"/>
            <a:ext cx="279109" cy="279170"/>
          </a:xfrm>
          <a:custGeom>
            <a:avLst/>
            <a:gdLst>
              <a:gd name="connsiteX0" fmla="*/ 0 w 1182658"/>
              <a:gd name="connsiteY0" fmla="*/ 695560 h 1182658"/>
              <a:gd name="connsiteX1" fmla="*/ 0 w 1182658"/>
              <a:gd name="connsiteY1" fmla="*/ 487098 h 1182658"/>
              <a:gd name="connsiteX2" fmla="*/ 487098 w 1182658"/>
              <a:gd name="connsiteY2" fmla="*/ 487098 h 1182658"/>
              <a:gd name="connsiteX3" fmla="*/ 487098 w 1182658"/>
              <a:gd name="connsiteY3" fmla="*/ 0 h 1182658"/>
              <a:gd name="connsiteX4" fmla="*/ 695560 w 1182658"/>
              <a:gd name="connsiteY4" fmla="*/ 0 h 1182658"/>
              <a:gd name="connsiteX5" fmla="*/ 695560 w 1182658"/>
              <a:gd name="connsiteY5" fmla="*/ 487098 h 1182658"/>
              <a:gd name="connsiteX6" fmla="*/ 1182658 w 1182658"/>
              <a:gd name="connsiteY6" fmla="*/ 487098 h 1182658"/>
              <a:gd name="connsiteX7" fmla="*/ 1182658 w 1182658"/>
              <a:gd name="connsiteY7" fmla="*/ 695560 h 1182658"/>
              <a:gd name="connsiteX8" fmla="*/ 695560 w 1182658"/>
              <a:gd name="connsiteY8" fmla="*/ 695560 h 1182658"/>
              <a:gd name="connsiteX9" fmla="*/ 695560 w 1182658"/>
              <a:gd name="connsiteY9" fmla="*/ 1182658 h 1182658"/>
              <a:gd name="connsiteX10" fmla="*/ 487098 w 1182658"/>
              <a:gd name="connsiteY10" fmla="*/ 1182658 h 1182658"/>
              <a:gd name="connsiteX11" fmla="*/ 487098 w 1182658"/>
              <a:gd name="connsiteY11" fmla="*/ 695560 h 118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2658" h="1182658">
                <a:moveTo>
                  <a:pt x="0" y="695560"/>
                </a:moveTo>
                <a:lnTo>
                  <a:pt x="0" y="487098"/>
                </a:lnTo>
                <a:lnTo>
                  <a:pt x="487098" y="487098"/>
                </a:lnTo>
                <a:lnTo>
                  <a:pt x="487098" y="0"/>
                </a:lnTo>
                <a:lnTo>
                  <a:pt x="695560" y="0"/>
                </a:lnTo>
                <a:lnTo>
                  <a:pt x="695560" y="487098"/>
                </a:lnTo>
                <a:lnTo>
                  <a:pt x="1182658" y="487098"/>
                </a:lnTo>
                <a:lnTo>
                  <a:pt x="1182658" y="695560"/>
                </a:lnTo>
                <a:lnTo>
                  <a:pt x="695560" y="695560"/>
                </a:lnTo>
                <a:lnTo>
                  <a:pt x="695560" y="1182658"/>
                </a:lnTo>
                <a:lnTo>
                  <a:pt x="487098" y="1182658"/>
                </a:lnTo>
                <a:lnTo>
                  <a:pt x="487098" y="695560"/>
                </a:lnTo>
                <a:close/>
              </a:path>
            </a:pathLst>
          </a:custGeom>
          <a:solidFill>
            <a:srgbClr val="2A446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1200" b="1" kern="0">
              <a:solidFill>
                <a:srgbClr val="FFFFFF"/>
              </a:solidFill>
              <a:latin typeface="Segoe UI Light (Headings)"/>
              <a:ea typeface="Segoe UI"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2D1980F7-BDD3-5958-E201-6B880FB9FA65}"/>
              </a:ext>
            </a:extLst>
          </p:cNvPr>
          <p:cNvSpPr txBox="1"/>
          <p:nvPr/>
        </p:nvSpPr>
        <p:spPr>
          <a:xfrm>
            <a:off x="6439436" y="2818753"/>
            <a:ext cx="2075688" cy="553998"/>
          </a:xfrm>
          <a:prstGeom prst="rect">
            <a:avLst/>
          </a:prstGeom>
          <a:noFill/>
        </p:spPr>
        <p:txBody>
          <a:bodyPr wrap="square" lIns="0" tIns="0" rIns="0" bIns="0" rtlCol="0">
            <a:spAutoFit/>
          </a:bodyPr>
          <a:lstStyle>
            <a:defPPr>
              <a:defRPr lang="en-US"/>
            </a:defPPr>
            <a:lvl1pPr lvl="0" algn="ctr" defTabSz="932563">
              <a:lnSpc>
                <a:spcPct val="90000"/>
              </a:lnSpc>
              <a:spcAft>
                <a:spcPts val="600"/>
              </a:spcAft>
              <a:defRPr sz="2000" spc="-100">
                <a:latin typeface="Segoe UI Semibold"/>
              </a:defRPr>
            </a:lvl1pPr>
          </a:lstStyle>
          <a:p>
            <a:pPr marL="0" marR="0" lvl="0" indent="0" algn="l" defTabSz="914192" eaLnBrk="1" fontAlgn="auto" latinLnBrk="0" hangingPunct="1">
              <a:lnSpc>
                <a:spcPct val="90000"/>
              </a:lnSpc>
              <a:spcBef>
                <a:spcPts val="0"/>
              </a:spcBef>
              <a:spcAft>
                <a:spcPts val="588"/>
              </a:spcAft>
              <a:buClrTx/>
              <a:buSzTx/>
              <a:buFontTx/>
              <a:buNone/>
              <a:tabLst/>
              <a:defRPr/>
            </a:pPr>
            <a:r>
              <a:rPr kumimoji="0" lang="es-ES" sz="2000" b="1" i="0" u="none" strike="noStrike" kern="0" cap="none" spc="0" normalizeH="0" baseline="0">
                <a:ln>
                  <a:noFill/>
                </a:ln>
                <a:solidFill>
                  <a:srgbClr val="225B62"/>
                </a:solidFill>
                <a:effectLst/>
                <a:uLnTx/>
                <a:uFillTx/>
                <a:latin typeface="Segoe UI Light (Headings)"/>
                <a:cs typeface="Segoe UI Semibold" panose="020B0702040204020203" pitchFamily="34" charset="0"/>
              </a:rPr>
              <a:t>Eleva y Mejora la Colaboración</a:t>
            </a:r>
          </a:p>
        </p:txBody>
      </p:sp>
      <p:sp>
        <p:nvSpPr>
          <p:cNvPr id="19" name="Rectangle 18">
            <a:extLst>
              <a:ext uri="{FF2B5EF4-FFF2-40B4-BE49-F238E27FC236}">
                <a16:creationId xmlns:a16="http://schemas.microsoft.com/office/drawing/2014/main" id="{2F6479C1-2F19-CC1D-66D8-644B9FF53B71}"/>
              </a:ext>
            </a:extLst>
          </p:cNvPr>
          <p:cNvSpPr/>
          <p:nvPr/>
        </p:nvSpPr>
        <p:spPr>
          <a:xfrm>
            <a:off x="6521938" y="3385475"/>
            <a:ext cx="2075688" cy="1133856"/>
          </a:xfrm>
          <a:prstGeom prst="rect">
            <a:avLst/>
          </a:prstGeom>
        </p:spPr>
        <p:txBody>
          <a:bodyPr wrap="square" lIns="0" tIns="0" rIns="0" bIns="0">
            <a:noAutofit/>
          </a:bodyPr>
          <a:lstStyle/>
          <a:p>
            <a:pPr defTabSz="914314">
              <a:lnSpc>
                <a:spcPct val="125000"/>
              </a:lnSpc>
              <a:defRPr/>
            </a:pPr>
            <a:r>
              <a:rPr lang="es-ES" sz="1200" b="1">
                <a:solidFill>
                  <a:srgbClr val="2E2F2E"/>
                </a:solidFill>
                <a:latin typeface="Segoe UI Light (Headings)"/>
                <a:ea typeface="Calibri" panose="020F0502020204030204" pitchFamily="34" charset="0"/>
                <a:cs typeface="Segoe UI Semibold" panose="020B0702040204020203" pitchFamily="34" charset="0"/>
              </a:rPr>
              <a:t>Añade tus Agentes a conversaciones para que los usuarios puedan interactuar con el y obtener información</a:t>
            </a:r>
          </a:p>
        </p:txBody>
      </p:sp>
      <p:sp>
        <p:nvSpPr>
          <p:cNvPr id="20" name="Equals 19">
            <a:extLst>
              <a:ext uri="{FF2B5EF4-FFF2-40B4-BE49-F238E27FC236}">
                <a16:creationId xmlns:a16="http://schemas.microsoft.com/office/drawing/2014/main" id="{4084DD7A-D8B1-7FFA-A382-CB79BD6DCF68}"/>
              </a:ext>
              <a:ext uri="{C183D7F6-B498-43B3-948B-1728B52AA6E4}">
                <adec:decorative xmlns:adec="http://schemas.microsoft.com/office/drawing/2017/decorative" val="1"/>
              </a:ext>
            </a:extLst>
          </p:cNvPr>
          <p:cNvSpPr/>
          <p:nvPr/>
        </p:nvSpPr>
        <p:spPr>
          <a:xfrm>
            <a:off x="8803529" y="3546335"/>
            <a:ext cx="414598" cy="308288"/>
          </a:xfrm>
          <a:prstGeom prst="mathEqual">
            <a:avLst>
              <a:gd name="adj1" fmla="val 18646"/>
              <a:gd name="adj2" fmla="val 17330"/>
            </a:avLst>
          </a:prstGeom>
          <a:solidFill>
            <a:srgbClr val="2A446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1200" b="1" kern="0">
              <a:solidFill>
                <a:srgbClr val="FFFFFF"/>
              </a:solidFill>
              <a:latin typeface="Segoe UI Light (Headings)"/>
              <a:cs typeface="Segoe UI Semibold" panose="020B0702040204020203" pitchFamily="34" charset="0"/>
            </a:endParaRPr>
          </a:p>
        </p:txBody>
      </p:sp>
      <p:pic>
        <p:nvPicPr>
          <p:cNvPr id="4" name="Picture Placeholder 7" descr="A person with a beard and mustache&#10;&#10;AI-generated content may be incorrect.">
            <a:extLst>
              <a:ext uri="{FF2B5EF4-FFF2-40B4-BE49-F238E27FC236}">
                <a16:creationId xmlns:a16="http://schemas.microsoft.com/office/drawing/2014/main" id="{ABC36C0B-34B2-AFAA-48AD-A88A4358C386}"/>
              </a:ext>
            </a:extLst>
          </p:cNvPr>
          <p:cNvPicPr>
            <a:picLocks noChangeAspect="1"/>
          </p:cNvPicPr>
          <p:nvPr/>
        </p:nvPicPr>
        <p:blipFill>
          <a:blip r:embed="rId2"/>
          <a:srcRect t="13511" b="13511"/>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3803981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D2006-C930-5984-4CDA-D04C761344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58F580-49B2-D2C8-F06E-7131516FC8CE}"/>
              </a:ext>
            </a:extLst>
          </p:cNvPr>
          <p:cNvSpPr>
            <a:spLocks noGrp="1"/>
          </p:cNvSpPr>
          <p:nvPr>
            <p:ph type="title"/>
          </p:nvPr>
        </p:nvSpPr>
        <p:spPr/>
        <p:txBody>
          <a:bodyPr/>
          <a:lstStyle/>
          <a:p>
            <a:r>
              <a:rPr lang="es-ES"/>
              <a:t>Casos de Uso + Habituales de Agentes de </a:t>
            </a:r>
            <a:r>
              <a:rPr lang="es-ES" err="1"/>
              <a:t>Copilot</a:t>
            </a:r>
            <a:endParaRPr lang="en-US"/>
          </a:p>
        </p:txBody>
      </p:sp>
      <p:sp>
        <p:nvSpPr>
          <p:cNvPr id="6" name="Rectangle: Rounded Corners 5">
            <a:extLst>
              <a:ext uri="{FF2B5EF4-FFF2-40B4-BE49-F238E27FC236}">
                <a16:creationId xmlns:a16="http://schemas.microsoft.com/office/drawing/2014/main" id="{22C3438F-1258-D882-4823-47D3DBB51086}"/>
              </a:ext>
              <a:ext uri="{C183D7F6-B498-43B3-948B-1728B52AA6E4}">
                <adec:decorative xmlns:adec="http://schemas.microsoft.com/office/drawing/2017/decorative" val="1"/>
              </a:ext>
            </a:extLst>
          </p:cNvPr>
          <p:cNvSpPr>
            <a:spLocks/>
          </p:cNvSpPr>
          <p:nvPr/>
        </p:nvSpPr>
        <p:spPr bwMode="auto">
          <a:xfrm>
            <a:off x="519249" y="1195063"/>
            <a:ext cx="11306629" cy="4620996"/>
          </a:xfrm>
          <a:prstGeom prst="roundRect">
            <a:avLst>
              <a:gd name="adj" fmla="val 3782"/>
            </a:avLst>
          </a:prstGeom>
          <a:solidFill>
            <a:srgbClr val="FFFFFF">
              <a:alpha val="50000"/>
            </a:srgbClr>
          </a:solidFill>
          <a:ln w="19050">
            <a:noFill/>
          </a:ln>
        </p:spPr>
        <p:txBody>
          <a:bodyPr wrap="square" lIns="91440" tIns="91440" rIns="91440" bIns="36576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mj-lt"/>
              <a:cs typeface="Segoe UI Semibold" panose="020B0702040204020203" pitchFamily="34" charset="0"/>
            </a:endParaRPr>
          </a:p>
        </p:txBody>
      </p:sp>
      <p:sp>
        <p:nvSpPr>
          <p:cNvPr id="7" name="Rectangle: Rounded Corners 6">
            <a:extLst>
              <a:ext uri="{FF2B5EF4-FFF2-40B4-BE49-F238E27FC236}">
                <a16:creationId xmlns:a16="http://schemas.microsoft.com/office/drawing/2014/main" id="{7A0D2EFE-0F5B-4DD1-C3D6-52F5CDECBD8D}"/>
              </a:ext>
              <a:ext uri="{C183D7F6-B498-43B3-948B-1728B52AA6E4}">
                <adec:decorative xmlns:adec="http://schemas.microsoft.com/office/drawing/2017/decorative" val="1"/>
              </a:ext>
            </a:extLst>
          </p:cNvPr>
          <p:cNvSpPr>
            <a:spLocks/>
          </p:cNvSpPr>
          <p:nvPr/>
        </p:nvSpPr>
        <p:spPr bwMode="auto">
          <a:xfrm>
            <a:off x="519248" y="1195061"/>
            <a:ext cx="11306629" cy="4744365"/>
          </a:xfrm>
          <a:prstGeom prst="roundRect">
            <a:avLst>
              <a:gd name="adj" fmla="val 3628"/>
            </a:avLst>
          </a:prstGeom>
          <a:noFill/>
          <a:ln w="19050">
            <a:solidFill>
              <a:srgbClr val="091F2C"/>
            </a:solidFill>
          </a:ln>
        </p:spPr>
        <p:txBody>
          <a:bodyPr wrap="square" lIns="91440" tIns="91440" rIns="91440" bIns="36576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mj-lt"/>
              <a:cs typeface="Segoe UI Semibold" panose="020B0702040204020203" pitchFamily="34" charset="0"/>
            </a:endParaRPr>
          </a:p>
        </p:txBody>
      </p:sp>
      <p:graphicFrame>
        <p:nvGraphicFramePr>
          <p:cNvPr id="8" name="Table 7">
            <a:extLst>
              <a:ext uri="{FF2B5EF4-FFF2-40B4-BE49-F238E27FC236}">
                <a16:creationId xmlns:a16="http://schemas.microsoft.com/office/drawing/2014/main" id="{EA68F6BF-AAD5-A59E-826B-9B6B7CE9183D}"/>
              </a:ext>
            </a:extLst>
          </p:cNvPr>
          <p:cNvGraphicFramePr>
            <a:graphicFrameLocks noGrp="1"/>
          </p:cNvGraphicFramePr>
          <p:nvPr>
            <p:extLst>
              <p:ext uri="{D42A27DB-BD31-4B8C-83A1-F6EECF244321}">
                <p14:modId xmlns:p14="http://schemas.microsoft.com/office/powerpoint/2010/main" val="331289649"/>
              </p:ext>
            </p:extLst>
          </p:nvPr>
        </p:nvGraphicFramePr>
        <p:xfrm>
          <a:off x="648044" y="1802695"/>
          <a:ext cx="11049019" cy="3953851"/>
        </p:xfrm>
        <a:graphic>
          <a:graphicData uri="http://schemas.openxmlformats.org/drawingml/2006/table">
            <a:tbl>
              <a:tblPr firstRow="1" bandRow="1"/>
              <a:tblGrid>
                <a:gridCol w="1165838">
                  <a:extLst>
                    <a:ext uri="{9D8B030D-6E8A-4147-A177-3AD203B41FA5}">
                      <a16:colId xmlns:a16="http://schemas.microsoft.com/office/drawing/2014/main" val="419529123"/>
                    </a:ext>
                  </a:extLst>
                </a:gridCol>
                <a:gridCol w="1411883">
                  <a:extLst>
                    <a:ext uri="{9D8B030D-6E8A-4147-A177-3AD203B41FA5}">
                      <a16:colId xmlns:a16="http://schemas.microsoft.com/office/drawing/2014/main" val="1793691201"/>
                    </a:ext>
                  </a:extLst>
                </a:gridCol>
                <a:gridCol w="1411883">
                  <a:extLst>
                    <a:ext uri="{9D8B030D-6E8A-4147-A177-3AD203B41FA5}">
                      <a16:colId xmlns:a16="http://schemas.microsoft.com/office/drawing/2014/main" val="757685473"/>
                    </a:ext>
                  </a:extLst>
                </a:gridCol>
                <a:gridCol w="1411883">
                  <a:extLst>
                    <a:ext uri="{9D8B030D-6E8A-4147-A177-3AD203B41FA5}">
                      <a16:colId xmlns:a16="http://schemas.microsoft.com/office/drawing/2014/main" val="1936690869"/>
                    </a:ext>
                  </a:extLst>
                </a:gridCol>
                <a:gridCol w="1411883">
                  <a:extLst>
                    <a:ext uri="{9D8B030D-6E8A-4147-A177-3AD203B41FA5}">
                      <a16:colId xmlns:a16="http://schemas.microsoft.com/office/drawing/2014/main" val="717494166"/>
                    </a:ext>
                  </a:extLst>
                </a:gridCol>
                <a:gridCol w="1411883">
                  <a:extLst>
                    <a:ext uri="{9D8B030D-6E8A-4147-A177-3AD203B41FA5}">
                      <a16:colId xmlns:a16="http://schemas.microsoft.com/office/drawing/2014/main" val="2661904891"/>
                    </a:ext>
                  </a:extLst>
                </a:gridCol>
                <a:gridCol w="1411883">
                  <a:extLst>
                    <a:ext uri="{9D8B030D-6E8A-4147-A177-3AD203B41FA5}">
                      <a16:colId xmlns:a16="http://schemas.microsoft.com/office/drawing/2014/main" val="2620079248"/>
                    </a:ext>
                  </a:extLst>
                </a:gridCol>
                <a:gridCol w="1411883">
                  <a:extLst>
                    <a:ext uri="{9D8B030D-6E8A-4147-A177-3AD203B41FA5}">
                      <a16:colId xmlns:a16="http://schemas.microsoft.com/office/drawing/2014/main" val="1191445868"/>
                    </a:ext>
                  </a:extLst>
                </a:gridCol>
              </a:tblGrid>
              <a:tr h="1576411">
                <a:tc>
                  <a:txBody>
                    <a:bodyPr/>
                    <a:lstStyle>
                      <a:lvl1pPr marL="0" algn="l" defTabSz="914400" rtl="0" eaLnBrk="1" latinLnBrk="0" hangingPunct="1">
                        <a:defRPr sz="1800" b="1" kern="1200">
                          <a:solidFill>
                            <a:schemeClr val="lt1"/>
                          </a:solidFill>
                          <a:latin typeface="Segoe Sans Display"/>
                        </a:defRPr>
                      </a:lvl1pPr>
                      <a:lvl2pPr marL="457200" algn="l" defTabSz="914400" rtl="0" eaLnBrk="1" latinLnBrk="0" hangingPunct="1">
                        <a:defRPr sz="1800" b="1" kern="1200">
                          <a:solidFill>
                            <a:schemeClr val="lt1"/>
                          </a:solidFill>
                          <a:latin typeface="Segoe Sans Display"/>
                        </a:defRPr>
                      </a:lvl2pPr>
                      <a:lvl3pPr marL="914400" algn="l" defTabSz="914400" rtl="0" eaLnBrk="1" latinLnBrk="0" hangingPunct="1">
                        <a:defRPr sz="1800" b="1" kern="1200">
                          <a:solidFill>
                            <a:schemeClr val="lt1"/>
                          </a:solidFill>
                          <a:latin typeface="Segoe Sans Display"/>
                        </a:defRPr>
                      </a:lvl3pPr>
                      <a:lvl4pPr marL="1371600" algn="l" defTabSz="914400" rtl="0" eaLnBrk="1" latinLnBrk="0" hangingPunct="1">
                        <a:defRPr sz="1800" b="1" kern="1200">
                          <a:solidFill>
                            <a:schemeClr val="lt1"/>
                          </a:solidFill>
                          <a:latin typeface="Segoe Sans Display"/>
                        </a:defRPr>
                      </a:lvl4pPr>
                      <a:lvl5pPr marL="1828800" algn="l" defTabSz="914400" rtl="0" eaLnBrk="1" latinLnBrk="0" hangingPunct="1">
                        <a:defRPr sz="1800" b="1" kern="1200">
                          <a:solidFill>
                            <a:schemeClr val="lt1"/>
                          </a:solidFill>
                          <a:latin typeface="Segoe Sans Display"/>
                        </a:defRPr>
                      </a:lvl5pPr>
                      <a:lvl6pPr marL="2286000" algn="l" defTabSz="914400" rtl="0" eaLnBrk="1" latinLnBrk="0" hangingPunct="1">
                        <a:defRPr sz="1800" b="1" kern="1200">
                          <a:solidFill>
                            <a:schemeClr val="lt1"/>
                          </a:solidFill>
                          <a:latin typeface="Segoe Sans Display"/>
                        </a:defRPr>
                      </a:lvl6pPr>
                      <a:lvl7pPr marL="2743200" algn="l" defTabSz="914400" rtl="0" eaLnBrk="1" latinLnBrk="0" hangingPunct="1">
                        <a:defRPr sz="1800" b="1" kern="1200">
                          <a:solidFill>
                            <a:schemeClr val="lt1"/>
                          </a:solidFill>
                          <a:latin typeface="Segoe Sans Display"/>
                        </a:defRPr>
                      </a:lvl7pPr>
                      <a:lvl8pPr marL="3200400" algn="l" defTabSz="914400" rtl="0" eaLnBrk="1" latinLnBrk="0" hangingPunct="1">
                        <a:defRPr sz="1800" b="1" kern="1200">
                          <a:solidFill>
                            <a:schemeClr val="lt1"/>
                          </a:solidFill>
                          <a:latin typeface="Segoe Sans Display"/>
                        </a:defRPr>
                      </a:lvl8pPr>
                      <a:lvl9pPr marL="3657600" algn="l" defTabSz="914400" rtl="0" eaLnBrk="1" latinLnBrk="0" hangingPunct="1">
                        <a:defRPr sz="1800" b="1" kern="1200">
                          <a:solidFill>
                            <a:schemeClr val="lt1"/>
                          </a:solidFill>
                          <a:latin typeface="Segoe Sans Display"/>
                        </a:defRPr>
                      </a:lvl9p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Sans Display"/>
                        </a:defRPr>
                      </a:lvl1pPr>
                      <a:lvl2pPr marL="457200" algn="l" defTabSz="914400" rtl="0" eaLnBrk="1" latinLnBrk="0" hangingPunct="1">
                        <a:defRPr sz="1800" b="1" kern="1200">
                          <a:solidFill>
                            <a:schemeClr val="lt1"/>
                          </a:solidFill>
                          <a:latin typeface="Segoe Sans Display"/>
                        </a:defRPr>
                      </a:lvl2pPr>
                      <a:lvl3pPr marL="914400" algn="l" defTabSz="914400" rtl="0" eaLnBrk="1" latinLnBrk="0" hangingPunct="1">
                        <a:defRPr sz="1800" b="1" kern="1200">
                          <a:solidFill>
                            <a:schemeClr val="lt1"/>
                          </a:solidFill>
                          <a:latin typeface="Segoe Sans Display"/>
                        </a:defRPr>
                      </a:lvl3pPr>
                      <a:lvl4pPr marL="1371600" algn="l" defTabSz="914400" rtl="0" eaLnBrk="1" latinLnBrk="0" hangingPunct="1">
                        <a:defRPr sz="1800" b="1" kern="1200">
                          <a:solidFill>
                            <a:schemeClr val="lt1"/>
                          </a:solidFill>
                          <a:latin typeface="Segoe Sans Display"/>
                        </a:defRPr>
                      </a:lvl4pPr>
                      <a:lvl5pPr marL="1828800" algn="l" defTabSz="914400" rtl="0" eaLnBrk="1" latinLnBrk="0" hangingPunct="1">
                        <a:defRPr sz="1800" b="1" kern="1200">
                          <a:solidFill>
                            <a:schemeClr val="lt1"/>
                          </a:solidFill>
                          <a:latin typeface="Segoe Sans Display"/>
                        </a:defRPr>
                      </a:lvl5pPr>
                      <a:lvl6pPr marL="2286000" algn="l" defTabSz="914400" rtl="0" eaLnBrk="1" latinLnBrk="0" hangingPunct="1">
                        <a:defRPr sz="1800" b="1" kern="1200">
                          <a:solidFill>
                            <a:schemeClr val="lt1"/>
                          </a:solidFill>
                          <a:latin typeface="Segoe Sans Display"/>
                        </a:defRPr>
                      </a:lvl6pPr>
                      <a:lvl7pPr marL="2743200" algn="l" defTabSz="914400" rtl="0" eaLnBrk="1" latinLnBrk="0" hangingPunct="1">
                        <a:defRPr sz="1800" b="1" kern="1200">
                          <a:solidFill>
                            <a:schemeClr val="lt1"/>
                          </a:solidFill>
                          <a:latin typeface="Segoe Sans Display"/>
                        </a:defRPr>
                      </a:lvl7pPr>
                      <a:lvl8pPr marL="3200400" algn="l" defTabSz="914400" rtl="0" eaLnBrk="1" latinLnBrk="0" hangingPunct="1">
                        <a:defRPr sz="1800" b="1" kern="1200">
                          <a:solidFill>
                            <a:schemeClr val="lt1"/>
                          </a:solidFill>
                          <a:latin typeface="Segoe Sans Display"/>
                        </a:defRPr>
                      </a:lvl8pPr>
                      <a:lvl9pPr marL="3657600" algn="l" defTabSz="914400" rtl="0" eaLnBrk="1" latinLnBrk="0" hangingPunct="1">
                        <a:defRPr sz="1800" b="1" kern="1200">
                          <a:solidFill>
                            <a:schemeClr val="lt1"/>
                          </a:solidFill>
                          <a:latin typeface="Segoe Sans Display"/>
                        </a:defRPr>
                      </a:lvl9p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Sans Display"/>
                        </a:defRPr>
                      </a:lvl1pPr>
                      <a:lvl2pPr marL="457200" algn="l" defTabSz="914400" rtl="0" eaLnBrk="1" latinLnBrk="0" hangingPunct="1">
                        <a:defRPr sz="1800" b="1" kern="1200">
                          <a:solidFill>
                            <a:schemeClr val="lt1"/>
                          </a:solidFill>
                          <a:latin typeface="Segoe Sans Display"/>
                        </a:defRPr>
                      </a:lvl2pPr>
                      <a:lvl3pPr marL="914400" algn="l" defTabSz="914400" rtl="0" eaLnBrk="1" latinLnBrk="0" hangingPunct="1">
                        <a:defRPr sz="1800" b="1" kern="1200">
                          <a:solidFill>
                            <a:schemeClr val="lt1"/>
                          </a:solidFill>
                          <a:latin typeface="Segoe Sans Display"/>
                        </a:defRPr>
                      </a:lvl3pPr>
                      <a:lvl4pPr marL="1371600" algn="l" defTabSz="914400" rtl="0" eaLnBrk="1" latinLnBrk="0" hangingPunct="1">
                        <a:defRPr sz="1800" b="1" kern="1200">
                          <a:solidFill>
                            <a:schemeClr val="lt1"/>
                          </a:solidFill>
                          <a:latin typeface="Segoe Sans Display"/>
                        </a:defRPr>
                      </a:lvl4pPr>
                      <a:lvl5pPr marL="1828800" algn="l" defTabSz="914400" rtl="0" eaLnBrk="1" latinLnBrk="0" hangingPunct="1">
                        <a:defRPr sz="1800" b="1" kern="1200">
                          <a:solidFill>
                            <a:schemeClr val="lt1"/>
                          </a:solidFill>
                          <a:latin typeface="Segoe Sans Display"/>
                        </a:defRPr>
                      </a:lvl5pPr>
                      <a:lvl6pPr marL="2286000" algn="l" defTabSz="914400" rtl="0" eaLnBrk="1" latinLnBrk="0" hangingPunct="1">
                        <a:defRPr sz="1800" b="1" kern="1200">
                          <a:solidFill>
                            <a:schemeClr val="lt1"/>
                          </a:solidFill>
                          <a:latin typeface="Segoe Sans Display"/>
                        </a:defRPr>
                      </a:lvl6pPr>
                      <a:lvl7pPr marL="2743200" algn="l" defTabSz="914400" rtl="0" eaLnBrk="1" latinLnBrk="0" hangingPunct="1">
                        <a:defRPr sz="1800" b="1" kern="1200">
                          <a:solidFill>
                            <a:schemeClr val="lt1"/>
                          </a:solidFill>
                          <a:latin typeface="Segoe Sans Display"/>
                        </a:defRPr>
                      </a:lvl7pPr>
                      <a:lvl8pPr marL="3200400" algn="l" defTabSz="914400" rtl="0" eaLnBrk="1" latinLnBrk="0" hangingPunct="1">
                        <a:defRPr sz="1800" b="1" kern="1200">
                          <a:solidFill>
                            <a:schemeClr val="lt1"/>
                          </a:solidFill>
                          <a:latin typeface="Segoe Sans Display"/>
                        </a:defRPr>
                      </a:lvl8pPr>
                      <a:lvl9pPr marL="3657600" algn="l" defTabSz="914400" rtl="0" eaLnBrk="1" latinLnBrk="0" hangingPunct="1">
                        <a:defRPr sz="1800" b="1" kern="1200">
                          <a:solidFill>
                            <a:schemeClr val="lt1"/>
                          </a:solidFill>
                          <a:latin typeface="Segoe Sans Display"/>
                        </a:defRPr>
                      </a:lvl9p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Sans Display"/>
                        </a:defRPr>
                      </a:lvl1pPr>
                      <a:lvl2pPr marL="457200" algn="l" defTabSz="914400" rtl="0" eaLnBrk="1" latinLnBrk="0" hangingPunct="1">
                        <a:defRPr sz="1800" b="1" kern="1200">
                          <a:solidFill>
                            <a:schemeClr val="lt1"/>
                          </a:solidFill>
                          <a:latin typeface="Segoe Sans Display"/>
                        </a:defRPr>
                      </a:lvl2pPr>
                      <a:lvl3pPr marL="914400" algn="l" defTabSz="914400" rtl="0" eaLnBrk="1" latinLnBrk="0" hangingPunct="1">
                        <a:defRPr sz="1800" b="1" kern="1200">
                          <a:solidFill>
                            <a:schemeClr val="lt1"/>
                          </a:solidFill>
                          <a:latin typeface="Segoe Sans Display"/>
                        </a:defRPr>
                      </a:lvl3pPr>
                      <a:lvl4pPr marL="1371600" algn="l" defTabSz="914400" rtl="0" eaLnBrk="1" latinLnBrk="0" hangingPunct="1">
                        <a:defRPr sz="1800" b="1" kern="1200">
                          <a:solidFill>
                            <a:schemeClr val="lt1"/>
                          </a:solidFill>
                          <a:latin typeface="Segoe Sans Display"/>
                        </a:defRPr>
                      </a:lvl4pPr>
                      <a:lvl5pPr marL="1828800" algn="l" defTabSz="914400" rtl="0" eaLnBrk="1" latinLnBrk="0" hangingPunct="1">
                        <a:defRPr sz="1800" b="1" kern="1200">
                          <a:solidFill>
                            <a:schemeClr val="lt1"/>
                          </a:solidFill>
                          <a:latin typeface="Segoe Sans Display"/>
                        </a:defRPr>
                      </a:lvl5pPr>
                      <a:lvl6pPr marL="2286000" algn="l" defTabSz="914400" rtl="0" eaLnBrk="1" latinLnBrk="0" hangingPunct="1">
                        <a:defRPr sz="1800" b="1" kern="1200">
                          <a:solidFill>
                            <a:schemeClr val="lt1"/>
                          </a:solidFill>
                          <a:latin typeface="Segoe Sans Display"/>
                        </a:defRPr>
                      </a:lvl6pPr>
                      <a:lvl7pPr marL="2743200" algn="l" defTabSz="914400" rtl="0" eaLnBrk="1" latinLnBrk="0" hangingPunct="1">
                        <a:defRPr sz="1800" b="1" kern="1200">
                          <a:solidFill>
                            <a:schemeClr val="lt1"/>
                          </a:solidFill>
                          <a:latin typeface="Segoe Sans Display"/>
                        </a:defRPr>
                      </a:lvl7pPr>
                      <a:lvl8pPr marL="3200400" algn="l" defTabSz="914400" rtl="0" eaLnBrk="1" latinLnBrk="0" hangingPunct="1">
                        <a:defRPr sz="1800" b="1" kern="1200">
                          <a:solidFill>
                            <a:schemeClr val="lt1"/>
                          </a:solidFill>
                          <a:latin typeface="Segoe Sans Display"/>
                        </a:defRPr>
                      </a:lvl8pPr>
                      <a:lvl9pPr marL="3657600" algn="l" defTabSz="914400" rtl="0" eaLnBrk="1" latinLnBrk="0" hangingPunct="1">
                        <a:defRPr sz="1800" b="1" kern="1200">
                          <a:solidFill>
                            <a:schemeClr val="lt1"/>
                          </a:solidFill>
                          <a:latin typeface="Segoe Sans Display"/>
                        </a:defRPr>
                      </a:lvl9p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Sans Display"/>
                        </a:defRPr>
                      </a:lvl1pPr>
                      <a:lvl2pPr marL="457200" algn="l" defTabSz="914400" rtl="0" eaLnBrk="1" latinLnBrk="0" hangingPunct="1">
                        <a:defRPr sz="1800" b="1" kern="1200">
                          <a:solidFill>
                            <a:schemeClr val="lt1"/>
                          </a:solidFill>
                          <a:latin typeface="Segoe Sans Display"/>
                        </a:defRPr>
                      </a:lvl2pPr>
                      <a:lvl3pPr marL="914400" algn="l" defTabSz="914400" rtl="0" eaLnBrk="1" latinLnBrk="0" hangingPunct="1">
                        <a:defRPr sz="1800" b="1" kern="1200">
                          <a:solidFill>
                            <a:schemeClr val="lt1"/>
                          </a:solidFill>
                          <a:latin typeface="Segoe Sans Display"/>
                        </a:defRPr>
                      </a:lvl3pPr>
                      <a:lvl4pPr marL="1371600" algn="l" defTabSz="914400" rtl="0" eaLnBrk="1" latinLnBrk="0" hangingPunct="1">
                        <a:defRPr sz="1800" b="1" kern="1200">
                          <a:solidFill>
                            <a:schemeClr val="lt1"/>
                          </a:solidFill>
                          <a:latin typeface="Segoe Sans Display"/>
                        </a:defRPr>
                      </a:lvl4pPr>
                      <a:lvl5pPr marL="1828800" algn="l" defTabSz="914400" rtl="0" eaLnBrk="1" latinLnBrk="0" hangingPunct="1">
                        <a:defRPr sz="1800" b="1" kern="1200">
                          <a:solidFill>
                            <a:schemeClr val="lt1"/>
                          </a:solidFill>
                          <a:latin typeface="Segoe Sans Display"/>
                        </a:defRPr>
                      </a:lvl5pPr>
                      <a:lvl6pPr marL="2286000" algn="l" defTabSz="914400" rtl="0" eaLnBrk="1" latinLnBrk="0" hangingPunct="1">
                        <a:defRPr sz="1800" b="1" kern="1200">
                          <a:solidFill>
                            <a:schemeClr val="lt1"/>
                          </a:solidFill>
                          <a:latin typeface="Segoe Sans Display"/>
                        </a:defRPr>
                      </a:lvl6pPr>
                      <a:lvl7pPr marL="2743200" algn="l" defTabSz="914400" rtl="0" eaLnBrk="1" latinLnBrk="0" hangingPunct="1">
                        <a:defRPr sz="1800" b="1" kern="1200">
                          <a:solidFill>
                            <a:schemeClr val="lt1"/>
                          </a:solidFill>
                          <a:latin typeface="Segoe Sans Display"/>
                        </a:defRPr>
                      </a:lvl7pPr>
                      <a:lvl8pPr marL="3200400" algn="l" defTabSz="914400" rtl="0" eaLnBrk="1" latinLnBrk="0" hangingPunct="1">
                        <a:defRPr sz="1800" b="1" kern="1200">
                          <a:solidFill>
                            <a:schemeClr val="lt1"/>
                          </a:solidFill>
                          <a:latin typeface="Segoe Sans Display"/>
                        </a:defRPr>
                      </a:lvl8pPr>
                      <a:lvl9pPr marL="3657600" algn="l" defTabSz="914400" rtl="0" eaLnBrk="1" latinLnBrk="0" hangingPunct="1">
                        <a:defRPr sz="1800" b="1" kern="1200">
                          <a:solidFill>
                            <a:schemeClr val="lt1"/>
                          </a:solidFill>
                          <a:latin typeface="Segoe Sans Display"/>
                        </a:defRPr>
                      </a:lvl9p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Sans Display"/>
                        </a:defRPr>
                      </a:lvl1pPr>
                      <a:lvl2pPr marL="457200" algn="l" defTabSz="914400" rtl="0" eaLnBrk="1" latinLnBrk="0" hangingPunct="1">
                        <a:defRPr sz="1800" b="1" kern="1200">
                          <a:solidFill>
                            <a:schemeClr val="lt1"/>
                          </a:solidFill>
                          <a:latin typeface="Segoe Sans Display"/>
                        </a:defRPr>
                      </a:lvl2pPr>
                      <a:lvl3pPr marL="914400" algn="l" defTabSz="914400" rtl="0" eaLnBrk="1" latinLnBrk="0" hangingPunct="1">
                        <a:defRPr sz="1800" b="1" kern="1200">
                          <a:solidFill>
                            <a:schemeClr val="lt1"/>
                          </a:solidFill>
                          <a:latin typeface="Segoe Sans Display"/>
                        </a:defRPr>
                      </a:lvl3pPr>
                      <a:lvl4pPr marL="1371600" algn="l" defTabSz="914400" rtl="0" eaLnBrk="1" latinLnBrk="0" hangingPunct="1">
                        <a:defRPr sz="1800" b="1" kern="1200">
                          <a:solidFill>
                            <a:schemeClr val="lt1"/>
                          </a:solidFill>
                          <a:latin typeface="Segoe Sans Display"/>
                        </a:defRPr>
                      </a:lvl4pPr>
                      <a:lvl5pPr marL="1828800" algn="l" defTabSz="914400" rtl="0" eaLnBrk="1" latinLnBrk="0" hangingPunct="1">
                        <a:defRPr sz="1800" b="1" kern="1200">
                          <a:solidFill>
                            <a:schemeClr val="lt1"/>
                          </a:solidFill>
                          <a:latin typeface="Segoe Sans Display"/>
                        </a:defRPr>
                      </a:lvl5pPr>
                      <a:lvl6pPr marL="2286000" algn="l" defTabSz="914400" rtl="0" eaLnBrk="1" latinLnBrk="0" hangingPunct="1">
                        <a:defRPr sz="1800" b="1" kern="1200">
                          <a:solidFill>
                            <a:schemeClr val="lt1"/>
                          </a:solidFill>
                          <a:latin typeface="Segoe Sans Display"/>
                        </a:defRPr>
                      </a:lvl6pPr>
                      <a:lvl7pPr marL="2743200" algn="l" defTabSz="914400" rtl="0" eaLnBrk="1" latinLnBrk="0" hangingPunct="1">
                        <a:defRPr sz="1800" b="1" kern="1200">
                          <a:solidFill>
                            <a:schemeClr val="lt1"/>
                          </a:solidFill>
                          <a:latin typeface="Segoe Sans Display"/>
                        </a:defRPr>
                      </a:lvl7pPr>
                      <a:lvl8pPr marL="3200400" algn="l" defTabSz="914400" rtl="0" eaLnBrk="1" latinLnBrk="0" hangingPunct="1">
                        <a:defRPr sz="1800" b="1" kern="1200">
                          <a:solidFill>
                            <a:schemeClr val="lt1"/>
                          </a:solidFill>
                          <a:latin typeface="Segoe Sans Display"/>
                        </a:defRPr>
                      </a:lvl8pPr>
                      <a:lvl9pPr marL="3657600" algn="l" defTabSz="914400" rtl="0" eaLnBrk="1" latinLnBrk="0" hangingPunct="1">
                        <a:defRPr sz="1800" b="1" kern="1200">
                          <a:solidFill>
                            <a:schemeClr val="lt1"/>
                          </a:solidFill>
                          <a:latin typeface="Segoe Sans Display"/>
                        </a:defRPr>
                      </a:lvl9p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Sans Display"/>
                        </a:defRPr>
                      </a:lvl1pPr>
                      <a:lvl2pPr marL="457200" algn="l" defTabSz="914400" rtl="0" eaLnBrk="1" latinLnBrk="0" hangingPunct="1">
                        <a:defRPr sz="1800" b="1" kern="1200">
                          <a:solidFill>
                            <a:schemeClr val="lt1"/>
                          </a:solidFill>
                          <a:latin typeface="Segoe Sans Display"/>
                        </a:defRPr>
                      </a:lvl2pPr>
                      <a:lvl3pPr marL="914400" algn="l" defTabSz="914400" rtl="0" eaLnBrk="1" latinLnBrk="0" hangingPunct="1">
                        <a:defRPr sz="1800" b="1" kern="1200">
                          <a:solidFill>
                            <a:schemeClr val="lt1"/>
                          </a:solidFill>
                          <a:latin typeface="Segoe Sans Display"/>
                        </a:defRPr>
                      </a:lvl3pPr>
                      <a:lvl4pPr marL="1371600" algn="l" defTabSz="914400" rtl="0" eaLnBrk="1" latinLnBrk="0" hangingPunct="1">
                        <a:defRPr sz="1800" b="1" kern="1200">
                          <a:solidFill>
                            <a:schemeClr val="lt1"/>
                          </a:solidFill>
                          <a:latin typeface="Segoe Sans Display"/>
                        </a:defRPr>
                      </a:lvl4pPr>
                      <a:lvl5pPr marL="1828800" algn="l" defTabSz="914400" rtl="0" eaLnBrk="1" latinLnBrk="0" hangingPunct="1">
                        <a:defRPr sz="1800" b="1" kern="1200">
                          <a:solidFill>
                            <a:schemeClr val="lt1"/>
                          </a:solidFill>
                          <a:latin typeface="Segoe Sans Display"/>
                        </a:defRPr>
                      </a:lvl5pPr>
                      <a:lvl6pPr marL="2286000" algn="l" defTabSz="914400" rtl="0" eaLnBrk="1" latinLnBrk="0" hangingPunct="1">
                        <a:defRPr sz="1800" b="1" kern="1200">
                          <a:solidFill>
                            <a:schemeClr val="lt1"/>
                          </a:solidFill>
                          <a:latin typeface="Segoe Sans Display"/>
                        </a:defRPr>
                      </a:lvl6pPr>
                      <a:lvl7pPr marL="2743200" algn="l" defTabSz="914400" rtl="0" eaLnBrk="1" latinLnBrk="0" hangingPunct="1">
                        <a:defRPr sz="1800" b="1" kern="1200">
                          <a:solidFill>
                            <a:schemeClr val="lt1"/>
                          </a:solidFill>
                          <a:latin typeface="Segoe Sans Display"/>
                        </a:defRPr>
                      </a:lvl7pPr>
                      <a:lvl8pPr marL="3200400" algn="l" defTabSz="914400" rtl="0" eaLnBrk="1" latinLnBrk="0" hangingPunct="1">
                        <a:defRPr sz="1800" b="1" kern="1200">
                          <a:solidFill>
                            <a:schemeClr val="lt1"/>
                          </a:solidFill>
                          <a:latin typeface="Segoe Sans Display"/>
                        </a:defRPr>
                      </a:lvl8pPr>
                      <a:lvl9pPr marL="3657600" algn="l" defTabSz="914400" rtl="0" eaLnBrk="1" latinLnBrk="0" hangingPunct="1">
                        <a:defRPr sz="1800" b="1" kern="1200">
                          <a:solidFill>
                            <a:schemeClr val="lt1"/>
                          </a:solidFill>
                          <a:latin typeface="Segoe Sans Display"/>
                        </a:defRPr>
                      </a:lvl9p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Sans Display"/>
                        </a:defRPr>
                      </a:lvl1pPr>
                      <a:lvl2pPr marL="457200" algn="l" defTabSz="914400" rtl="0" eaLnBrk="1" latinLnBrk="0" hangingPunct="1">
                        <a:defRPr sz="1800" b="1" kern="1200">
                          <a:solidFill>
                            <a:schemeClr val="lt1"/>
                          </a:solidFill>
                          <a:latin typeface="Segoe Sans Display"/>
                        </a:defRPr>
                      </a:lvl2pPr>
                      <a:lvl3pPr marL="914400" algn="l" defTabSz="914400" rtl="0" eaLnBrk="1" latinLnBrk="0" hangingPunct="1">
                        <a:defRPr sz="1800" b="1" kern="1200">
                          <a:solidFill>
                            <a:schemeClr val="lt1"/>
                          </a:solidFill>
                          <a:latin typeface="Segoe Sans Display"/>
                        </a:defRPr>
                      </a:lvl3pPr>
                      <a:lvl4pPr marL="1371600" algn="l" defTabSz="914400" rtl="0" eaLnBrk="1" latinLnBrk="0" hangingPunct="1">
                        <a:defRPr sz="1800" b="1" kern="1200">
                          <a:solidFill>
                            <a:schemeClr val="lt1"/>
                          </a:solidFill>
                          <a:latin typeface="Segoe Sans Display"/>
                        </a:defRPr>
                      </a:lvl4pPr>
                      <a:lvl5pPr marL="1828800" algn="l" defTabSz="914400" rtl="0" eaLnBrk="1" latinLnBrk="0" hangingPunct="1">
                        <a:defRPr sz="1800" b="1" kern="1200">
                          <a:solidFill>
                            <a:schemeClr val="lt1"/>
                          </a:solidFill>
                          <a:latin typeface="Segoe Sans Display"/>
                        </a:defRPr>
                      </a:lvl5pPr>
                      <a:lvl6pPr marL="2286000" algn="l" defTabSz="914400" rtl="0" eaLnBrk="1" latinLnBrk="0" hangingPunct="1">
                        <a:defRPr sz="1800" b="1" kern="1200">
                          <a:solidFill>
                            <a:schemeClr val="lt1"/>
                          </a:solidFill>
                          <a:latin typeface="Segoe Sans Display"/>
                        </a:defRPr>
                      </a:lvl6pPr>
                      <a:lvl7pPr marL="2743200" algn="l" defTabSz="914400" rtl="0" eaLnBrk="1" latinLnBrk="0" hangingPunct="1">
                        <a:defRPr sz="1800" b="1" kern="1200">
                          <a:solidFill>
                            <a:schemeClr val="lt1"/>
                          </a:solidFill>
                          <a:latin typeface="Segoe Sans Display"/>
                        </a:defRPr>
                      </a:lvl7pPr>
                      <a:lvl8pPr marL="3200400" algn="l" defTabSz="914400" rtl="0" eaLnBrk="1" latinLnBrk="0" hangingPunct="1">
                        <a:defRPr sz="1800" b="1" kern="1200">
                          <a:solidFill>
                            <a:schemeClr val="lt1"/>
                          </a:solidFill>
                          <a:latin typeface="Segoe Sans Display"/>
                        </a:defRPr>
                      </a:lvl8pPr>
                      <a:lvl9pPr marL="3657600" algn="l" defTabSz="914400" rtl="0" eaLnBrk="1" latinLnBrk="0" hangingPunct="1">
                        <a:defRPr sz="1800" b="1" kern="1200">
                          <a:solidFill>
                            <a:schemeClr val="lt1"/>
                          </a:solidFill>
                          <a:latin typeface="Segoe Sans Display"/>
                        </a:defRPr>
                      </a:lvl9p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7051948"/>
                  </a:ext>
                </a:extLst>
              </a:tr>
              <a:tr h="276902">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endParaRPr lang="en-US" b="1">
                        <a:solidFill>
                          <a:schemeClr val="tx1"/>
                        </a:solidFill>
                        <a:latin typeface="+mj-lt"/>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ES" sz="1200" b="1" noProof="0">
                          <a:ln w="3175">
                            <a:noFill/>
                          </a:ln>
                          <a:solidFill>
                            <a:schemeClr val="tx1"/>
                          </a:solidFill>
                          <a:latin typeface="+mj-lt"/>
                          <a:cs typeface="Segoe UI Semibold" panose="020B0702040204020203" pitchFamily="34" charset="0"/>
                        </a:rPr>
                        <a:t>Servicio a cliente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n w="3175">
                            <a:noFill/>
                          </a:ln>
                          <a:solidFill>
                            <a:schemeClr val="tx1"/>
                          </a:solidFill>
                          <a:latin typeface="+mj-lt"/>
                          <a:cs typeface="Segoe UI Semibold" panose="020B0702040204020203" pitchFamily="34" charset="0"/>
                        </a:rPr>
                        <a:t>Ventas</a:t>
                      </a:r>
                      <a:endParaRPr lang="en-US" sz="1200" b="1">
                        <a:solidFill>
                          <a:schemeClr val="tx1"/>
                        </a:solidFill>
                        <a:latin typeface="+mj-lt"/>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ES" sz="1200" b="1">
                          <a:ln w="3175">
                            <a:noFill/>
                          </a:ln>
                          <a:solidFill>
                            <a:schemeClr val="tx1"/>
                          </a:solidFill>
                          <a:latin typeface="+mj-lt"/>
                          <a:cs typeface="Segoe UI Semibold" panose="020B0702040204020203" pitchFamily="34" charset="0"/>
                        </a:rPr>
                        <a:t>F</a:t>
                      </a:r>
                      <a:r>
                        <a:rPr lang="en-US" sz="1200" b="1" err="1">
                          <a:ln w="3175">
                            <a:noFill/>
                          </a:ln>
                          <a:solidFill>
                            <a:schemeClr val="tx1"/>
                          </a:solidFill>
                          <a:latin typeface="+mj-lt"/>
                          <a:cs typeface="Segoe UI Semibold" panose="020B0702040204020203" pitchFamily="34" charset="0"/>
                        </a:rPr>
                        <a:t>inanzas</a:t>
                      </a:r>
                      <a:endParaRPr lang="en-US" sz="1200" b="1">
                        <a:ln w="3175">
                          <a:noFill/>
                        </a:ln>
                        <a:solidFill>
                          <a:schemeClr val="tx1"/>
                        </a:solidFill>
                        <a:latin typeface="+mj-lt"/>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n w="3175">
                            <a:noFill/>
                          </a:ln>
                          <a:solidFill>
                            <a:schemeClr val="tx1"/>
                          </a:solidFill>
                          <a:latin typeface="+mj-lt"/>
                          <a:cs typeface="Segoe UI Semibold" panose="020B0702040204020203" pitchFamily="34" charset="0"/>
                        </a:rPr>
                        <a:t>Marketing</a:t>
                      </a:r>
                      <a:endParaRPr lang="en-US" sz="1200" b="1">
                        <a:solidFill>
                          <a:schemeClr val="tx1"/>
                        </a:solidFill>
                        <a:latin typeface="+mj-lt"/>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n w="3175">
                            <a:noFill/>
                          </a:ln>
                          <a:solidFill>
                            <a:schemeClr val="tx1"/>
                          </a:solidFill>
                          <a:latin typeface="+mj-lt"/>
                          <a:cs typeface="Segoe UI Semibold" panose="020B0702040204020203" pitchFamily="34" charset="0"/>
                        </a:rPr>
                        <a:t>HR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n w="3175">
                            <a:noFill/>
                          </a:ln>
                          <a:solidFill>
                            <a:schemeClr val="tx1"/>
                          </a:solidFill>
                          <a:latin typeface="+mj-lt"/>
                          <a:cs typeface="Segoe UI Semibold" panose="020B0702040204020203" pitchFamily="34" charset="0"/>
                        </a:rPr>
                        <a:t>Legal</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n w="3175">
                            <a:noFill/>
                          </a:ln>
                          <a:solidFill>
                            <a:schemeClr val="tx1"/>
                          </a:solidFill>
                          <a:latin typeface="+mj-lt"/>
                          <a:cs typeface="Segoe UI Semibold" panose="020B0702040204020203" pitchFamily="34" charset="0"/>
                        </a:rPr>
                        <a:t>IT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5780946"/>
                  </a:ext>
                </a:extLst>
              </a:tr>
              <a:tr h="788206">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s-ES_tradnl" sz="1200" b="1" i="0" u="none" strike="noStrike" kern="1200" cap="none" spc="0" normalizeH="0" baseline="0" noProof="0">
                          <a:ln>
                            <a:noFill/>
                          </a:ln>
                          <a:solidFill>
                            <a:schemeClr val="tx1"/>
                          </a:solidFill>
                          <a:effectLst/>
                          <a:uLnTx/>
                          <a:uFillTx/>
                          <a:latin typeface="+mj-lt"/>
                          <a:ea typeface="+mn-ea"/>
                          <a:cs typeface="Segoe UI Semibold" panose="020B0702040204020203" pitchFamily="34" charset="0"/>
                        </a:rPr>
                        <a:t>Ejemplo de KPI</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ES" sz="1200" b="1">
                          <a:latin typeface="+mj-lt"/>
                          <a:cs typeface="Segoe UI Semibold" panose="020B0702040204020203" pitchFamily="34" charset="0"/>
                        </a:rPr>
                        <a:t>B</a:t>
                      </a:r>
                      <a:r>
                        <a:rPr lang="en-US" sz="1200" b="1">
                          <a:latin typeface="+mj-lt"/>
                          <a:cs typeface="Segoe UI Semibold" panose="020B0702040204020203" pitchFamily="34" charset="0"/>
                        </a:rPr>
                        <a:t>ajar los </a:t>
                      </a:r>
                      <a:r>
                        <a:rPr lang="es-ES" sz="1200" b="1" noProof="0">
                          <a:latin typeface="+mj-lt"/>
                          <a:cs typeface="Segoe UI Semibold" panose="020B0702040204020203" pitchFamily="34" charset="0"/>
                        </a:rPr>
                        <a:t>tiempos medios de respuesta</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ES" sz="1200" b="1" strike="noStrike" kern="1200" spc="-5">
                          <a:latin typeface="+mj-lt"/>
                          <a:cs typeface="Segoe UI Semibold" panose="020B0702040204020203" pitchFamily="34" charset="0"/>
                        </a:rPr>
                        <a:t>I</a:t>
                      </a:r>
                      <a:r>
                        <a:rPr lang="es-ES" sz="1200" b="1" strike="noStrike" kern="1200" spc="-5" noProof="0" err="1">
                          <a:latin typeface="+mj-lt"/>
                          <a:cs typeface="Segoe UI Semibold" panose="020B0702040204020203" pitchFamily="34" charset="0"/>
                        </a:rPr>
                        <a:t>ncrementar</a:t>
                      </a:r>
                      <a:r>
                        <a:rPr lang="en-US" sz="1200" b="1" strike="noStrike" kern="1200" spc="-5">
                          <a:latin typeface="+mj-lt"/>
                          <a:cs typeface="Segoe UI Semibold" panose="020B0702040204020203" pitchFamily="34" charset="0"/>
                        </a:rPr>
                        <a:t> la </a:t>
                      </a:r>
                      <a:r>
                        <a:rPr lang="es-ES" sz="1200" b="1" strike="noStrike" kern="1200" spc="-5" noProof="0">
                          <a:latin typeface="+mj-lt"/>
                          <a:cs typeface="Segoe UI Semibold" panose="020B0702040204020203" pitchFamily="34" charset="0"/>
                        </a:rPr>
                        <a:t>tasa</a:t>
                      </a:r>
                      <a:r>
                        <a:rPr lang="en-US" sz="1200" b="1" strike="noStrike" kern="1200" spc="-5">
                          <a:latin typeface="+mj-lt"/>
                          <a:cs typeface="Segoe UI Semibold" panose="020B0702040204020203" pitchFamily="34" charset="0"/>
                        </a:rPr>
                        <a:t> de conversion de </a:t>
                      </a:r>
                      <a:r>
                        <a:rPr lang="en-US" sz="1200" b="1" strike="noStrike" kern="1200" spc="-5" err="1">
                          <a:latin typeface="+mj-lt"/>
                          <a:cs typeface="Segoe UI Semibold" panose="020B0702040204020203" pitchFamily="34" charset="0"/>
                        </a:rPr>
                        <a:t>ventas</a:t>
                      </a:r>
                      <a:endParaRPr lang="en-US" sz="1200" b="1" strike="noStrike">
                        <a:latin typeface="+mj-lt"/>
                        <a:cs typeface="Segoe UI Semibold" panose="020B0702040204020203"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ES" sz="1200" b="1" kern="1200" spc="-5" noProof="0">
                          <a:latin typeface="+mj-lt"/>
                          <a:cs typeface="Segoe UI Semibold" panose="020B0702040204020203" pitchFamily="34" charset="0"/>
                        </a:rPr>
                        <a:t>Reducir los tiempos de análisis</a:t>
                      </a:r>
                      <a:endParaRPr lang="es-ES" sz="1200" b="1" noProof="0">
                        <a:latin typeface="+mj-lt"/>
                        <a:cs typeface="Segoe UI Semibold" panose="020B0702040204020203"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ES" sz="1200" b="1" kern="1200" spc="-5" noProof="0">
                          <a:latin typeface="+mj-lt"/>
                          <a:cs typeface="Segoe UI Semibold" panose="020B0702040204020203" pitchFamily="34" charset="0"/>
                        </a:rPr>
                        <a:t>Reducir el time to </a:t>
                      </a:r>
                      <a:r>
                        <a:rPr lang="es-ES" sz="1200" b="1" kern="1200" spc="-5" noProof="0" err="1">
                          <a:latin typeface="+mj-lt"/>
                          <a:cs typeface="Segoe UI Semibold" panose="020B0702040204020203" pitchFamily="34" charset="0"/>
                        </a:rPr>
                        <a:t>market</a:t>
                      </a:r>
                      <a:endParaRPr lang="es-ES" sz="1200" b="1" noProof="0">
                        <a:latin typeface="+mj-lt"/>
                        <a:cs typeface="Segoe UI Semibold" panose="020B0702040204020203"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ES" sz="1200" b="1" noProof="0">
                          <a:latin typeface="+mj-lt"/>
                          <a:cs typeface="Segoe UI Semibold" panose="020B0702040204020203" pitchFamily="34" charset="0"/>
                        </a:rPr>
                        <a:t>Reducir tiempo de </a:t>
                      </a:r>
                      <a:r>
                        <a:rPr lang="es-ES" sz="1200" b="1" noProof="0" err="1">
                          <a:latin typeface="+mj-lt"/>
                          <a:cs typeface="Segoe UI Semibold" panose="020B0702040204020203" pitchFamily="34" charset="0"/>
                        </a:rPr>
                        <a:t>Onboarding</a:t>
                      </a:r>
                      <a:endParaRPr lang="es-ES" sz="1200" b="1" kern="1200" spc="-5" noProof="0">
                        <a:latin typeface="+mj-lt"/>
                        <a:cs typeface="Segoe UI Semibold" panose="020B0702040204020203"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algn="l"/>
                      <a:r>
                        <a:rPr lang="es-ES" sz="1200" b="1" spc="-5" noProof="0">
                          <a:latin typeface="+mj-lt"/>
                          <a:cs typeface="Segoe UI Semibold" panose="020B0702040204020203" pitchFamily="34" charset="0"/>
                        </a:rPr>
                        <a:t>Reducir el tiempo para revisar documentación de PI</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ES" sz="1200" b="1" spc="-5" noProof="0">
                          <a:latin typeface="+mj-lt"/>
                          <a:cs typeface="Segoe UI Semibold" panose="020B0702040204020203" pitchFamily="34" charset="0"/>
                        </a:rPr>
                        <a:t>Incrementar el ratio de satisfacción de usuario</a:t>
                      </a:r>
                      <a:endParaRPr lang="es-ES" sz="1200" b="1" noProof="0">
                        <a:latin typeface="+mj-lt"/>
                        <a:cs typeface="Segoe UI Semibold" panose="020B0702040204020203"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9596279"/>
                  </a:ext>
                </a:extLst>
              </a:tr>
              <a:tr h="1138519">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s-ES_tradnl" sz="1200" b="1" i="0" u="none" strike="noStrike" kern="1200" cap="none" spc="0" normalizeH="0" baseline="0" noProof="0">
                          <a:ln>
                            <a:noFill/>
                          </a:ln>
                          <a:solidFill>
                            <a:schemeClr val="tx1"/>
                          </a:solidFill>
                          <a:effectLst/>
                          <a:uLnTx/>
                          <a:uFillTx/>
                          <a:latin typeface="+mj-lt"/>
                          <a:ea typeface="+mn-ea"/>
                          <a:cs typeface="Segoe UI Semibold" panose="020B0702040204020203" pitchFamily="34" charset="0"/>
                        </a:rPr>
                        <a:t>Como los Agentes pueden Ayudar</a:t>
                      </a:r>
                      <a:endParaRPr lang="es-ES_tradnl" sz="1200" b="1" noProof="0">
                        <a:solidFill>
                          <a:schemeClr val="tx1"/>
                        </a:solidFill>
                        <a:latin typeface="+mj-lt"/>
                        <a:cs typeface="Segoe UI Semibold" panose="020B0702040204020203"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rtl="0" eaLnBrk="1" fontAlgn="auto" latinLnBrk="0" hangingPunct="1">
                        <a:lnSpc>
                          <a:spcPct val="100000"/>
                        </a:lnSpc>
                        <a:spcBef>
                          <a:spcPts val="0"/>
                        </a:spcBef>
                        <a:spcAft>
                          <a:spcPts val="0"/>
                        </a:spcAft>
                        <a:buClrTx/>
                        <a:buSzTx/>
                        <a:buFontTx/>
                        <a:buNone/>
                      </a:pPr>
                      <a:r>
                        <a:rPr lang="es-ES" sz="1200" b="1" noProof="0">
                          <a:latin typeface="+mj-lt"/>
                          <a:cs typeface="Segoe UI Semibold" panose="020B0702040204020203" pitchFamily="34" charset="0"/>
                        </a:rPr>
                        <a:t>Generar respuestas en base a información y procesos específicos</a:t>
                      </a:r>
                      <a:endParaRPr lang="es-ES" sz="1200" b="1" noProof="0">
                        <a:solidFill>
                          <a:schemeClr val="tx1"/>
                        </a:solidFill>
                        <a:latin typeface="+mj-lt"/>
                        <a:cs typeface="Segoe UI Semibold" panose="020B0702040204020203"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ES" sz="1200" b="1" noProof="0">
                          <a:latin typeface="+mj-lt"/>
                          <a:cs typeface="Segoe UI Semibold" panose="020B0702040204020203" pitchFamily="34" charset="0"/>
                        </a:rPr>
                        <a:t>Recopilar materiales relevantes para preparar propuestas personalizadas</a:t>
                      </a:r>
                      <a:endParaRPr lang="es-ES" sz="1200" b="1" noProof="0">
                        <a:solidFill>
                          <a:schemeClr val="tx1"/>
                        </a:solidFill>
                        <a:latin typeface="+mj-lt"/>
                        <a:cs typeface="Segoe UI Semibold" panose="020B0702040204020203"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ES" sz="1200" b="1" noProof="0">
                          <a:latin typeface="+mj-lt"/>
                          <a:cs typeface="Segoe UI Semibold" panose="020B0702040204020203" pitchFamily="34" charset="0"/>
                        </a:rPr>
                        <a:t>Obtener recomendaciones de ahorro de costes analizando reportes financieros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ES" sz="1200" b="1" noProof="0">
                          <a:latin typeface="+mj-lt"/>
                          <a:cs typeface="Segoe UI Semibold" panose="020B0702040204020203" pitchFamily="34" charset="0"/>
                        </a:rPr>
                        <a:t>Proporcionar información 24x7 de actualizaciones de producto y cuestiones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a:ln>
                            <a:noFill/>
                          </a:ln>
                          <a:solidFill>
                            <a:srgbClr val="000000"/>
                          </a:solidFill>
                          <a:effectLst/>
                          <a:uLnTx/>
                          <a:uFillTx/>
                          <a:latin typeface="+mj-lt"/>
                          <a:ea typeface="+mn-ea"/>
                          <a:cs typeface="Segoe UI Semibold" panose="020B0702040204020203" pitchFamily="34" charset="0"/>
                        </a:rPr>
                        <a:t>Optimizar el aprendizaje y consume de información</a:t>
                      </a:r>
                      <a:endParaRPr lang="es-ES" sz="1200" b="1" noProof="0">
                        <a:latin typeface="+mj-lt"/>
                        <a:cs typeface="Segoe UI Semibold" panose="020B0702040204020203"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a:ln>
                            <a:noFill/>
                          </a:ln>
                          <a:solidFill>
                            <a:srgbClr val="000000"/>
                          </a:solidFill>
                          <a:effectLst/>
                          <a:uLnTx/>
                          <a:uFillTx/>
                          <a:latin typeface="+mj-lt"/>
                          <a:ea typeface="+mn-ea"/>
                          <a:cs typeface="Segoe UI Semibold" panose="020B0702040204020203" pitchFamily="34" charset="0"/>
                        </a:rPr>
                        <a:t>Acelerar la búsqueda, resumen y análisis de documentación</a:t>
                      </a:r>
                      <a:endParaRPr lang="es-ES" sz="1200" b="1" noProof="0">
                        <a:latin typeface="+mj-lt"/>
                        <a:cs typeface="Segoe UI Semibold" panose="020B0702040204020203"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Sans Display"/>
                        </a:defRPr>
                      </a:lvl1pPr>
                      <a:lvl2pPr marL="457200" algn="l" defTabSz="914400" rtl="0" eaLnBrk="1" latinLnBrk="0" hangingPunct="1">
                        <a:defRPr sz="1800" kern="1200">
                          <a:solidFill>
                            <a:schemeClr val="dk1"/>
                          </a:solidFill>
                          <a:latin typeface="Segoe Sans Display"/>
                        </a:defRPr>
                      </a:lvl2pPr>
                      <a:lvl3pPr marL="914400" algn="l" defTabSz="914400" rtl="0" eaLnBrk="1" latinLnBrk="0" hangingPunct="1">
                        <a:defRPr sz="1800" kern="1200">
                          <a:solidFill>
                            <a:schemeClr val="dk1"/>
                          </a:solidFill>
                          <a:latin typeface="Segoe Sans Display"/>
                        </a:defRPr>
                      </a:lvl3pPr>
                      <a:lvl4pPr marL="1371600" algn="l" defTabSz="914400" rtl="0" eaLnBrk="1" latinLnBrk="0" hangingPunct="1">
                        <a:defRPr sz="1800" kern="1200">
                          <a:solidFill>
                            <a:schemeClr val="dk1"/>
                          </a:solidFill>
                          <a:latin typeface="Segoe Sans Display"/>
                        </a:defRPr>
                      </a:lvl4pPr>
                      <a:lvl5pPr marL="1828800" algn="l" defTabSz="914400" rtl="0" eaLnBrk="1" latinLnBrk="0" hangingPunct="1">
                        <a:defRPr sz="1800" kern="1200">
                          <a:solidFill>
                            <a:schemeClr val="dk1"/>
                          </a:solidFill>
                          <a:latin typeface="Segoe Sans Display"/>
                        </a:defRPr>
                      </a:lvl5pPr>
                      <a:lvl6pPr marL="2286000" algn="l" defTabSz="914400" rtl="0" eaLnBrk="1" latinLnBrk="0" hangingPunct="1">
                        <a:defRPr sz="1800" kern="1200">
                          <a:solidFill>
                            <a:schemeClr val="dk1"/>
                          </a:solidFill>
                          <a:latin typeface="Segoe Sans Display"/>
                        </a:defRPr>
                      </a:lvl6pPr>
                      <a:lvl7pPr marL="2743200" algn="l" defTabSz="914400" rtl="0" eaLnBrk="1" latinLnBrk="0" hangingPunct="1">
                        <a:defRPr sz="1800" kern="1200">
                          <a:solidFill>
                            <a:schemeClr val="dk1"/>
                          </a:solidFill>
                          <a:latin typeface="Segoe Sans Display"/>
                        </a:defRPr>
                      </a:lvl7pPr>
                      <a:lvl8pPr marL="3200400" algn="l" defTabSz="914400" rtl="0" eaLnBrk="1" latinLnBrk="0" hangingPunct="1">
                        <a:defRPr sz="1800" kern="1200">
                          <a:solidFill>
                            <a:schemeClr val="dk1"/>
                          </a:solidFill>
                          <a:latin typeface="Segoe Sans Display"/>
                        </a:defRPr>
                      </a:lvl8pPr>
                      <a:lvl9pPr marL="3657600" algn="l" defTabSz="914400" rtl="0" eaLnBrk="1" latinLnBrk="0" hangingPunct="1">
                        <a:defRPr sz="1800" kern="1200">
                          <a:solidFill>
                            <a:schemeClr val="dk1"/>
                          </a:solidFill>
                          <a:latin typeface="Segoe Sans Display"/>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a:ln>
                            <a:noFill/>
                          </a:ln>
                          <a:solidFill>
                            <a:srgbClr val="000000"/>
                          </a:solidFill>
                          <a:effectLst/>
                          <a:uLnTx/>
                          <a:uFillTx/>
                          <a:latin typeface="+mj-lt"/>
                          <a:ea typeface="+mn-ea"/>
                          <a:cs typeface="Segoe UI Semibold" panose="020B0702040204020203" pitchFamily="34" charset="0"/>
                        </a:rPr>
                        <a:t>Analizar el </a:t>
                      </a:r>
                      <a:r>
                        <a:rPr kumimoji="0" lang="es-ES" sz="1200" b="1" i="0" u="none" strike="noStrike" kern="1200" cap="none" spc="0" normalizeH="0" baseline="0" noProof="0" err="1">
                          <a:ln>
                            <a:noFill/>
                          </a:ln>
                          <a:solidFill>
                            <a:srgbClr val="000000"/>
                          </a:solidFill>
                          <a:effectLst/>
                          <a:uLnTx/>
                          <a:uFillTx/>
                          <a:latin typeface="+mj-lt"/>
                          <a:ea typeface="+mn-ea"/>
                          <a:cs typeface="Segoe UI Semibold" panose="020B0702040204020203" pitchFamily="34" charset="0"/>
                        </a:rPr>
                        <a:t>feedback</a:t>
                      </a:r>
                      <a:r>
                        <a:rPr kumimoji="0" lang="es-ES" sz="1200" b="1" i="0" u="none" strike="noStrike" kern="1200" cap="none" spc="0" normalizeH="0" baseline="0" noProof="0">
                          <a:ln>
                            <a:noFill/>
                          </a:ln>
                          <a:solidFill>
                            <a:srgbClr val="000000"/>
                          </a:solidFill>
                          <a:effectLst/>
                          <a:uLnTx/>
                          <a:uFillTx/>
                          <a:latin typeface="+mj-lt"/>
                          <a:ea typeface="+mn-ea"/>
                          <a:cs typeface="Segoe UI Semibold" panose="020B0702040204020203" pitchFamily="34" charset="0"/>
                        </a:rPr>
                        <a:t> de los usuarios para tendencias y oportunidades de mejorar la comunicación</a:t>
                      </a:r>
                      <a:endParaRPr lang="es-ES" sz="1200" b="1" noProof="0">
                        <a:latin typeface="+mj-lt"/>
                        <a:cs typeface="Segoe UI Semibold" panose="020B0702040204020203"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1219429"/>
                  </a:ext>
                </a:extLst>
              </a:tr>
            </a:tbl>
          </a:graphicData>
        </a:graphic>
      </p:graphicFrame>
      <p:pic>
        <p:nvPicPr>
          <p:cNvPr id="9" name="Picture 8">
            <a:extLst>
              <a:ext uri="{FF2B5EF4-FFF2-40B4-BE49-F238E27FC236}">
                <a16:creationId xmlns:a16="http://schemas.microsoft.com/office/drawing/2014/main" id="{D00EFC8C-A9FA-4F44-F089-22BCEFA794F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9849" r="9849"/>
          <a:stretch/>
        </p:blipFill>
        <p:spPr>
          <a:xfrm>
            <a:off x="3283261" y="2063918"/>
            <a:ext cx="1234440" cy="1249752"/>
          </a:xfrm>
          <a:prstGeom prst="roundRect">
            <a:avLst>
              <a:gd name="adj" fmla="val 4722"/>
            </a:avLst>
          </a:prstGeom>
          <a:noFill/>
          <a:ln w="9525" cap="flat">
            <a:noFill/>
            <a:prstDash val="solid"/>
            <a:miter/>
          </a:ln>
          <a:effectLst/>
        </p:spPr>
      </p:pic>
      <p:pic>
        <p:nvPicPr>
          <p:cNvPr id="10" name="Picture 9">
            <a:extLst>
              <a:ext uri="{FF2B5EF4-FFF2-40B4-BE49-F238E27FC236}">
                <a16:creationId xmlns:a16="http://schemas.microsoft.com/office/drawing/2014/main" id="{E6CF8894-012B-E601-9B22-D5DD320DFB6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9849" r="9849"/>
          <a:stretch/>
        </p:blipFill>
        <p:spPr>
          <a:xfrm>
            <a:off x="4691308" y="2063918"/>
            <a:ext cx="1234440" cy="1249752"/>
          </a:xfrm>
          <a:prstGeom prst="roundRect">
            <a:avLst>
              <a:gd name="adj" fmla="val 4722"/>
            </a:avLst>
          </a:prstGeom>
          <a:noFill/>
          <a:ln w="9525" cap="flat">
            <a:noFill/>
            <a:prstDash val="solid"/>
            <a:miter/>
          </a:ln>
          <a:effectLst/>
        </p:spPr>
      </p:pic>
      <p:pic>
        <p:nvPicPr>
          <p:cNvPr id="11" name="Picture 10">
            <a:extLst>
              <a:ext uri="{FF2B5EF4-FFF2-40B4-BE49-F238E27FC236}">
                <a16:creationId xmlns:a16="http://schemas.microsoft.com/office/drawing/2014/main" id="{0DE5C971-CF2E-4EE3-6E4B-72298AA7182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9849" r="9849"/>
          <a:stretch/>
        </p:blipFill>
        <p:spPr>
          <a:xfrm>
            <a:off x="7507402" y="2063918"/>
            <a:ext cx="1234440" cy="1249752"/>
          </a:xfrm>
          <a:prstGeom prst="roundRect">
            <a:avLst>
              <a:gd name="adj" fmla="val 4722"/>
            </a:avLst>
          </a:prstGeom>
          <a:noFill/>
          <a:ln w="9525" cap="flat">
            <a:noFill/>
            <a:prstDash val="solid"/>
            <a:miter/>
          </a:ln>
          <a:effectLst/>
        </p:spPr>
      </p:pic>
      <p:pic>
        <p:nvPicPr>
          <p:cNvPr id="12" name="Picture 11">
            <a:extLst>
              <a:ext uri="{FF2B5EF4-FFF2-40B4-BE49-F238E27FC236}">
                <a16:creationId xmlns:a16="http://schemas.microsoft.com/office/drawing/2014/main" id="{6D77874B-09DD-49F3-5D66-9CDE3D51EA54}"/>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9695" r="9695"/>
          <a:stretch/>
        </p:blipFill>
        <p:spPr>
          <a:xfrm>
            <a:off x="6099355" y="2063918"/>
            <a:ext cx="1234440" cy="1249752"/>
          </a:xfrm>
          <a:prstGeom prst="roundRect">
            <a:avLst>
              <a:gd name="adj" fmla="val 4722"/>
            </a:avLst>
          </a:prstGeom>
          <a:noFill/>
          <a:ln w="9525" cap="flat">
            <a:noFill/>
            <a:prstDash val="solid"/>
            <a:miter/>
          </a:ln>
          <a:effectLst/>
        </p:spPr>
      </p:pic>
      <p:pic>
        <p:nvPicPr>
          <p:cNvPr id="13" name="Picture 12">
            <a:extLst>
              <a:ext uri="{FF2B5EF4-FFF2-40B4-BE49-F238E27FC236}">
                <a16:creationId xmlns:a16="http://schemas.microsoft.com/office/drawing/2014/main" id="{07E6DB54-A9D1-3A4C-D298-5A1F965D811D}"/>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9695" r="9695"/>
          <a:stretch/>
        </p:blipFill>
        <p:spPr>
          <a:xfrm>
            <a:off x="8915449" y="2063918"/>
            <a:ext cx="1234440" cy="1249752"/>
          </a:xfrm>
          <a:prstGeom prst="roundRect">
            <a:avLst>
              <a:gd name="adj" fmla="val 4722"/>
            </a:avLst>
          </a:prstGeom>
          <a:noFill/>
          <a:ln w="9525" cap="flat">
            <a:noFill/>
            <a:prstDash val="solid"/>
            <a:miter/>
          </a:ln>
          <a:effectLst/>
        </p:spPr>
      </p:pic>
      <p:pic>
        <p:nvPicPr>
          <p:cNvPr id="14" name="Picture 13">
            <a:extLst>
              <a:ext uri="{FF2B5EF4-FFF2-40B4-BE49-F238E27FC236}">
                <a16:creationId xmlns:a16="http://schemas.microsoft.com/office/drawing/2014/main" id="{A470F5C8-B04B-EAD3-1C71-39CC1F743211}"/>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l="9849" r="9849"/>
          <a:stretch/>
        </p:blipFill>
        <p:spPr>
          <a:xfrm>
            <a:off x="1872456" y="2062521"/>
            <a:ext cx="1237198" cy="1252546"/>
          </a:xfrm>
          <a:prstGeom prst="roundRect">
            <a:avLst>
              <a:gd name="adj" fmla="val 4722"/>
            </a:avLst>
          </a:prstGeom>
          <a:noFill/>
          <a:ln w="9525" cap="flat">
            <a:noFill/>
            <a:prstDash val="solid"/>
            <a:miter/>
          </a:ln>
          <a:effectLst/>
        </p:spPr>
      </p:pic>
      <p:pic>
        <p:nvPicPr>
          <p:cNvPr id="15" name="Picture 14">
            <a:extLst>
              <a:ext uri="{FF2B5EF4-FFF2-40B4-BE49-F238E27FC236}">
                <a16:creationId xmlns:a16="http://schemas.microsoft.com/office/drawing/2014/main" id="{1D96251A-D8D4-B5E1-8EBA-F9BD4161F108}"/>
              </a:ext>
              <a:ext uri="{C183D7F6-B498-43B3-948B-1728B52AA6E4}">
                <adec:decorative xmlns:adec="http://schemas.microsoft.com/office/drawing/2017/decorative" val="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0323498" y="2063918"/>
            <a:ext cx="1234440" cy="1249752"/>
          </a:xfrm>
          <a:prstGeom prst="roundRect">
            <a:avLst>
              <a:gd name="adj" fmla="val 4722"/>
            </a:avLst>
          </a:prstGeom>
          <a:noFill/>
          <a:ln w="9525" cap="flat">
            <a:noFill/>
            <a:prstDash val="solid"/>
            <a:miter/>
          </a:ln>
          <a:effectLst/>
        </p:spPr>
      </p:pic>
      <p:sp>
        <p:nvSpPr>
          <p:cNvPr id="16" name="TextBox 15">
            <a:extLst>
              <a:ext uri="{FF2B5EF4-FFF2-40B4-BE49-F238E27FC236}">
                <a16:creationId xmlns:a16="http://schemas.microsoft.com/office/drawing/2014/main" id="{74E0D211-C2EF-690C-E3D4-2DB280E3B119}"/>
              </a:ext>
            </a:extLst>
          </p:cNvPr>
          <p:cNvSpPr txBox="1"/>
          <p:nvPr/>
        </p:nvSpPr>
        <p:spPr>
          <a:xfrm>
            <a:off x="2127355" y="976501"/>
            <a:ext cx="8090417" cy="437120"/>
          </a:xfrm>
          <a:prstGeom prst="roundRect">
            <a:avLst>
              <a:gd name="adj" fmla="val 50000"/>
            </a:avLst>
          </a:prstGeom>
          <a:gradFill flip="none" rotWithShape="1">
            <a:gsLst>
              <a:gs pos="35000">
                <a:srgbClr val="225B62"/>
              </a:gs>
              <a:gs pos="10000">
                <a:srgbClr val="49C5B1"/>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defPPr>
              <a:defRPr lang="en-US"/>
            </a:defPPr>
            <a:lvl1pPr algn="ctr" defTabSz="491019" fontAlgn="base">
              <a:spcBef>
                <a:spcPct val="0"/>
              </a:spcBef>
              <a:spcAft>
                <a:spcPct val="0"/>
              </a:spcAft>
              <a:defRPr sz="2800">
                <a:solidFill>
                  <a:schemeClr val="bg1"/>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s-ES" sz="1600" b="1" i="0" u="none" strike="noStrike" kern="0" cap="none" spc="0" normalizeH="0" baseline="0">
                <a:ln>
                  <a:noFill/>
                </a:ln>
                <a:solidFill>
                  <a:srgbClr val="FFFFFF"/>
                </a:solidFill>
                <a:effectLst/>
                <a:uLnTx/>
                <a:uFillTx/>
                <a:cs typeface="Segoe UI Semibold" panose="020B0702040204020203" pitchFamily="34" charset="0"/>
              </a:rPr>
              <a:t>Acelerar como los equipos actúan y generan impacto</a:t>
            </a:r>
            <a:endParaRPr kumimoji="0" lang="en-US" sz="1600" b="1" i="0" u="none" strike="noStrike" kern="0" cap="none" spc="0" normalizeH="0" baseline="0" noProof="0">
              <a:ln>
                <a:noFill/>
              </a:ln>
              <a:solidFill>
                <a:srgbClr val="FFFFFF"/>
              </a:solidFill>
              <a:effectLst/>
              <a:uLnTx/>
              <a:uFillTx/>
              <a:cs typeface="Segoe UI Semibold" panose="020B0702040204020203" pitchFamily="34" charset="0"/>
            </a:endParaRPr>
          </a:p>
        </p:txBody>
      </p:sp>
      <p:pic>
        <p:nvPicPr>
          <p:cNvPr id="4" name="Picture Placeholder 7" descr="A person with a beard and mustache&#10;&#10;AI-generated content may be incorrect.">
            <a:extLst>
              <a:ext uri="{FF2B5EF4-FFF2-40B4-BE49-F238E27FC236}">
                <a16:creationId xmlns:a16="http://schemas.microsoft.com/office/drawing/2014/main" id="{DACEF48B-43CB-B9E0-684E-C145ACD6E78C}"/>
              </a:ext>
            </a:extLst>
          </p:cNvPr>
          <p:cNvPicPr>
            <a:picLocks noChangeAspect="1"/>
          </p:cNvPicPr>
          <p:nvPr/>
        </p:nvPicPr>
        <p:blipFill>
          <a:blip r:embed="rId9"/>
          <a:srcRect t="13511" b="13511"/>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207483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C042-D94C-EBE8-A08E-4E33C92F09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4E7A7E-8AC4-F57C-1084-A4A5CF543BB4}"/>
              </a:ext>
            </a:extLst>
          </p:cNvPr>
          <p:cNvSpPr>
            <a:spLocks noGrp="1"/>
          </p:cNvSpPr>
          <p:nvPr>
            <p:ph type="title"/>
          </p:nvPr>
        </p:nvSpPr>
        <p:spPr/>
        <p:txBody>
          <a:bodyPr/>
          <a:lstStyle/>
          <a:p>
            <a:r>
              <a:rPr lang="es-ES"/>
              <a:t>Agentes de </a:t>
            </a:r>
            <a:r>
              <a:rPr lang="es-ES" err="1"/>
              <a:t>Copilot</a:t>
            </a:r>
            <a:r>
              <a:rPr lang="es-ES"/>
              <a:t> para SharePoint en la práctica</a:t>
            </a:r>
            <a:endParaRPr lang="en-US"/>
          </a:p>
        </p:txBody>
      </p:sp>
      <p:graphicFrame>
        <p:nvGraphicFramePr>
          <p:cNvPr id="25" name="Table 24">
            <a:extLst>
              <a:ext uri="{FF2B5EF4-FFF2-40B4-BE49-F238E27FC236}">
                <a16:creationId xmlns:a16="http://schemas.microsoft.com/office/drawing/2014/main" id="{AC19CD09-BBE7-1284-47C8-023206C31827}"/>
              </a:ext>
            </a:extLst>
          </p:cNvPr>
          <p:cNvGraphicFramePr>
            <a:graphicFrameLocks noGrp="1"/>
          </p:cNvGraphicFramePr>
          <p:nvPr>
            <p:extLst>
              <p:ext uri="{D42A27DB-BD31-4B8C-83A1-F6EECF244321}">
                <p14:modId xmlns:p14="http://schemas.microsoft.com/office/powerpoint/2010/main" val="2861860519"/>
              </p:ext>
            </p:extLst>
          </p:nvPr>
        </p:nvGraphicFramePr>
        <p:xfrm>
          <a:off x="941978" y="1469449"/>
          <a:ext cx="9966960" cy="3919102"/>
        </p:xfrm>
        <a:graphic>
          <a:graphicData uri="http://schemas.openxmlformats.org/drawingml/2006/table">
            <a:tbl>
              <a:tblPr firstRow="1" bandRow="1"/>
              <a:tblGrid>
                <a:gridCol w="5577840">
                  <a:extLst>
                    <a:ext uri="{9D8B030D-6E8A-4147-A177-3AD203B41FA5}">
                      <a16:colId xmlns:a16="http://schemas.microsoft.com/office/drawing/2014/main" val="2238405580"/>
                    </a:ext>
                  </a:extLst>
                </a:gridCol>
                <a:gridCol w="2194560">
                  <a:extLst>
                    <a:ext uri="{9D8B030D-6E8A-4147-A177-3AD203B41FA5}">
                      <a16:colId xmlns:a16="http://schemas.microsoft.com/office/drawing/2014/main" val="2990895151"/>
                    </a:ext>
                  </a:extLst>
                </a:gridCol>
                <a:gridCol w="2194560">
                  <a:extLst>
                    <a:ext uri="{9D8B030D-6E8A-4147-A177-3AD203B41FA5}">
                      <a16:colId xmlns:a16="http://schemas.microsoft.com/office/drawing/2014/main" val="1151066796"/>
                    </a:ext>
                  </a:extLst>
                </a:gridCol>
              </a:tblGrid>
              <a:tr h="370840">
                <a:tc>
                  <a:txBody>
                    <a:bodyPr/>
                    <a:lstStyle>
                      <a:lvl1pPr marL="0" algn="l" defTabSz="685955" rtl="0" eaLnBrk="1" latinLnBrk="0" hangingPunct="1">
                        <a:defRPr sz="1350" b="1" kern="1200">
                          <a:solidFill>
                            <a:schemeClr val="lt1"/>
                          </a:solidFill>
                          <a:latin typeface="Aptos" panose="02110004020202020204"/>
                        </a:defRPr>
                      </a:lvl1pPr>
                      <a:lvl2pPr marL="342978" algn="l" defTabSz="685955" rtl="0" eaLnBrk="1" latinLnBrk="0" hangingPunct="1">
                        <a:defRPr sz="1350" b="1" kern="1200">
                          <a:solidFill>
                            <a:schemeClr val="lt1"/>
                          </a:solidFill>
                          <a:latin typeface="Aptos" panose="02110004020202020204"/>
                        </a:defRPr>
                      </a:lvl2pPr>
                      <a:lvl3pPr marL="685955" algn="l" defTabSz="685955" rtl="0" eaLnBrk="1" latinLnBrk="0" hangingPunct="1">
                        <a:defRPr sz="1350" b="1" kern="1200">
                          <a:solidFill>
                            <a:schemeClr val="lt1"/>
                          </a:solidFill>
                          <a:latin typeface="Aptos" panose="02110004020202020204"/>
                        </a:defRPr>
                      </a:lvl3pPr>
                      <a:lvl4pPr marL="1028933" algn="l" defTabSz="685955" rtl="0" eaLnBrk="1" latinLnBrk="0" hangingPunct="1">
                        <a:defRPr sz="1350" b="1" kern="1200">
                          <a:solidFill>
                            <a:schemeClr val="lt1"/>
                          </a:solidFill>
                          <a:latin typeface="Aptos" panose="02110004020202020204"/>
                        </a:defRPr>
                      </a:lvl4pPr>
                      <a:lvl5pPr marL="1371911" algn="l" defTabSz="685955" rtl="0" eaLnBrk="1" latinLnBrk="0" hangingPunct="1">
                        <a:defRPr sz="1350" b="1" kern="1200">
                          <a:solidFill>
                            <a:schemeClr val="lt1"/>
                          </a:solidFill>
                          <a:latin typeface="Aptos" panose="02110004020202020204"/>
                        </a:defRPr>
                      </a:lvl5pPr>
                      <a:lvl6pPr marL="1714889" algn="l" defTabSz="685955" rtl="0" eaLnBrk="1" latinLnBrk="0" hangingPunct="1">
                        <a:defRPr sz="1350" b="1" kern="1200">
                          <a:solidFill>
                            <a:schemeClr val="lt1"/>
                          </a:solidFill>
                          <a:latin typeface="Aptos" panose="02110004020202020204"/>
                        </a:defRPr>
                      </a:lvl6pPr>
                      <a:lvl7pPr marL="2057866" algn="l" defTabSz="685955" rtl="0" eaLnBrk="1" latinLnBrk="0" hangingPunct="1">
                        <a:defRPr sz="1350" b="1" kern="1200">
                          <a:solidFill>
                            <a:schemeClr val="lt1"/>
                          </a:solidFill>
                          <a:latin typeface="Aptos" panose="02110004020202020204"/>
                        </a:defRPr>
                      </a:lvl7pPr>
                      <a:lvl8pPr marL="2400844" algn="l" defTabSz="685955" rtl="0" eaLnBrk="1" latinLnBrk="0" hangingPunct="1">
                        <a:defRPr sz="1350" b="1" kern="1200">
                          <a:solidFill>
                            <a:schemeClr val="lt1"/>
                          </a:solidFill>
                          <a:latin typeface="Aptos" panose="02110004020202020204"/>
                        </a:defRPr>
                      </a:lvl8pPr>
                      <a:lvl9pPr marL="2743822" algn="l" defTabSz="685955" rtl="0" eaLnBrk="1" latinLnBrk="0" hangingPunct="1">
                        <a:defRPr sz="1350" b="1" kern="1200">
                          <a:solidFill>
                            <a:schemeClr val="lt1"/>
                          </a:solidFill>
                          <a:latin typeface="Aptos" panose="02110004020202020204"/>
                        </a:defRPr>
                      </a:lvl9pPr>
                    </a:lstStyle>
                    <a:p>
                      <a:r>
                        <a:rPr lang="es-ES">
                          <a:latin typeface="+mj-lt"/>
                        </a:rPr>
                        <a:t>Caso de Uso/Uso</a:t>
                      </a:r>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a:txBody>
                    <a:bodyPr/>
                    <a:lstStyle>
                      <a:lvl1pPr marL="0" algn="l" defTabSz="685955" rtl="0" eaLnBrk="1" latinLnBrk="0" hangingPunct="1">
                        <a:defRPr sz="1350" b="1" kern="1200">
                          <a:solidFill>
                            <a:schemeClr val="lt1"/>
                          </a:solidFill>
                          <a:latin typeface="Aptos" panose="02110004020202020204"/>
                        </a:defRPr>
                      </a:lvl1pPr>
                      <a:lvl2pPr marL="342978" algn="l" defTabSz="685955" rtl="0" eaLnBrk="1" latinLnBrk="0" hangingPunct="1">
                        <a:defRPr sz="1350" b="1" kern="1200">
                          <a:solidFill>
                            <a:schemeClr val="lt1"/>
                          </a:solidFill>
                          <a:latin typeface="Aptos" panose="02110004020202020204"/>
                        </a:defRPr>
                      </a:lvl2pPr>
                      <a:lvl3pPr marL="685955" algn="l" defTabSz="685955" rtl="0" eaLnBrk="1" latinLnBrk="0" hangingPunct="1">
                        <a:defRPr sz="1350" b="1" kern="1200">
                          <a:solidFill>
                            <a:schemeClr val="lt1"/>
                          </a:solidFill>
                          <a:latin typeface="Aptos" panose="02110004020202020204"/>
                        </a:defRPr>
                      </a:lvl3pPr>
                      <a:lvl4pPr marL="1028933" algn="l" defTabSz="685955" rtl="0" eaLnBrk="1" latinLnBrk="0" hangingPunct="1">
                        <a:defRPr sz="1350" b="1" kern="1200">
                          <a:solidFill>
                            <a:schemeClr val="lt1"/>
                          </a:solidFill>
                          <a:latin typeface="Aptos" panose="02110004020202020204"/>
                        </a:defRPr>
                      </a:lvl4pPr>
                      <a:lvl5pPr marL="1371911" algn="l" defTabSz="685955" rtl="0" eaLnBrk="1" latinLnBrk="0" hangingPunct="1">
                        <a:defRPr sz="1350" b="1" kern="1200">
                          <a:solidFill>
                            <a:schemeClr val="lt1"/>
                          </a:solidFill>
                          <a:latin typeface="Aptos" panose="02110004020202020204"/>
                        </a:defRPr>
                      </a:lvl5pPr>
                      <a:lvl6pPr marL="1714889" algn="l" defTabSz="685955" rtl="0" eaLnBrk="1" latinLnBrk="0" hangingPunct="1">
                        <a:defRPr sz="1350" b="1" kern="1200">
                          <a:solidFill>
                            <a:schemeClr val="lt1"/>
                          </a:solidFill>
                          <a:latin typeface="Aptos" panose="02110004020202020204"/>
                        </a:defRPr>
                      </a:lvl6pPr>
                      <a:lvl7pPr marL="2057866" algn="l" defTabSz="685955" rtl="0" eaLnBrk="1" latinLnBrk="0" hangingPunct="1">
                        <a:defRPr sz="1350" b="1" kern="1200">
                          <a:solidFill>
                            <a:schemeClr val="lt1"/>
                          </a:solidFill>
                          <a:latin typeface="Aptos" panose="02110004020202020204"/>
                        </a:defRPr>
                      </a:lvl7pPr>
                      <a:lvl8pPr marL="2400844" algn="l" defTabSz="685955" rtl="0" eaLnBrk="1" latinLnBrk="0" hangingPunct="1">
                        <a:defRPr sz="1350" b="1" kern="1200">
                          <a:solidFill>
                            <a:schemeClr val="lt1"/>
                          </a:solidFill>
                          <a:latin typeface="Aptos" panose="02110004020202020204"/>
                        </a:defRPr>
                      </a:lvl8pPr>
                      <a:lvl9pPr marL="2743822" algn="l" defTabSz="685955" rtl="0" eaLnBrk="1" latinLnBrk="0" hangingPunct="1">
                        <a:defRPr sz="1350" b="1" kern="1200">
                          <a:solidFill>
                            <a:schemeClr val="lt1"/>
                          </a:solidFill>
                          <a:latin typeface="Aptos" panose="02110004020202020204"/>
                        </a:defRPr>
                      </a:lvl9pPr>
                    </a:lstStyle>
                    <a:p>
                      <a:pPr algn="ctr"/>
                      <a:r>
                        <a:rPr lang="es-ES">
                          <a:latin typeface="+mj-lt"/>
                        </a:rPr>
                        <a:t>Agentes de </a:t>
                      </a:r>
                      <a:r>
                        <a:rPr lang="es-ES" err="1">
                          <a:latin typeface="+mj-lt"/>
                        </a:rPr>
                        <a:t>Copilot</a:t>
                      </a:r>
                      <a:r>
                        <a:rPr lang="es-ES">
                          <a:latin typeface="+mj-lt"/>
                        </a:rPr>
                        <a:t> para SharePoint</a:t>
                      </a:r>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a:txBody>
                    <a:bodyPr/>
                    <a:lstStyle>
                      <a:lvl1pPr marL="0" algn="l" defTabSz="685955" rtl="0" eaLnBrk="1" latinLnBrk="0" hangingPunct="1">
                        <a:defRPr sz="1350" b="1" kern="1200">
                          <a:solidFill>
                            <a:schemeClr val="lt1"/>
                          </a:solidFill>
                          <a:latin typeface="Aptos" panose="02110004020202020204"/>
                        </a:defRPr>
                      </a:lvl1pPr>
                      <a:lvl2pPr marL="342978" algn="l" defTabSz="685955" rtl="0" eaLnBrk="1" latinLnBrk="0" hangingPunct="1">
                        <a:defRPr sz="1350" b="1" kern="1200">
                          <a:solidFill>
                            <a:schemeClr val="lt1"/>
                          </a:solidFill>
                          <a:latin typeface="Aptos" panose="02110004020202020204"/>
                        </a:defRPr>
                      </a:lvl2pPr>
                      <a:lvl3pPr marL="685955" algn="l" defTabSz="685955" rtl="0" eaLnBrk="1" latinLnBrk="0" hangingPunct="1">
                        <a:defRPr sz="1350" b="1" kern="1200">
                          <a:solidFill>
                            <a:schemeClr val="lt1"/>
                          </a:solidFill>
                          <a:latin typeface="Aptos" panose="02110004020202020204"/>
                        </a:defRPr>
                      </a:lvl3pPr>
                      <a:lvl4pPr marL="1028933" algn="l" defTabSz="685955" rtl="0" eaLnBrk="1" latinLnBrk="0" hangingPunct="1">
                        <a:defRPr sz="1350" b="1" kern="1200">
                          <a:solidFill>
                            <a:schemeClr val="lt1"/>
                          </a:solidFill>
                          <a:latin typeface="Aptos" panose="02110004020202020204"/>
                        </a:defRPr>
                      </a:lvl4pPr>
                      <a:lvl5pPr marL="1371911" algn="l" defTabSz="685955" rtl="0" eaLnBrk="1" latinLnBrk="0" hangingPunct="1">
                        <a:defRPr sz="1350" b="1" kern="1200">
                          <a:solidFill>
                            <a:schemeClr val="lt1"/>
                          </a:solidFill>
                          <a:latin typeface="Aptos" panose="02110004020202020204"/>
                        </a:defRPr>
                      </a:lvl5pPr>
                      <a:lvl6pPr marL="1714889" algn="l" defTabSz="685955" rtl="0" eaLnBrk="1" latinLnBrk="0" hangingPunct="1">
                        <a:defRPr sz="1350" b="1" kern="1200">
                          <a:solidFill>
                            <a:schemeClr val="lt1"/>
                          </a:solidFill>
                          <a:latin typeface="Aptos" panose="02110004020202020204"/>
                        </a:defRPr>
                      </a:lvl6pPr>
                      <a:lvl7pPr marL="2057866" algn="l" defTabSz="685955" rtl="0" eaLnBrk="1" latinLnBrk="0" hangingPunct="1">
                        <a:defRPr sz="1350" b="1" kern="1200">
                          <a:solidFill>
                            <a:schemeClr val="lt1"/>
                          </a:solidFill>
                          <a:latin typeface="Aptos" panose="02110004020202020204"/>
                        </a:defRPr>
                      </a:lvl7pPr>
                      <a:lvl8pPr marL="2400844" algn="l" defTabSz="685955" rtl="0" eaLnBrk="1" latinLnBrk="0" hangingPunct="1">
                        <a:defRPr sz="1350" b="1" kern="1200">
                          <a:solidFill>
                            <a:schemeClr val="lt1"/>
                          </a:solidFill>
                          <a:latin typeface="Aptos" panose="02110004020202020204"/>
                        </a:defRPr>
                      </a:lvl8pPr>
                      <a:lvl9pPr marL="2743822" algn="l" defTabSz="685955" rtl="0" eaLnBrk="1" latinLnBrk="0" hangingPunct="1">
                        <a:defRPr sz="1350" b="1" kern="1200">
                          <a:solidFill>
                            <a:schemeClr val="lt1"/>
                          </a:solidFill>
                          <a:latin typeface="Aptos" panose="02110004020202020204"/>
                        </a:defRPr>
                      </a:lvl9pPr>
                    </a:lstStyle>
                    <a:p>
                      <a:pPr algn="ctr"/>
                      <a:r>
                        <a:rPr lang="es-ES" err="1">
                          <a:latin typeface="+mj-lt"/>
                        </a:rPr>
                        <a:t>Copilot</a:t>
                      </a:r>
                      <a:r>
                        <a:rPr lang="es-ES">
                          <a:latin typeface="+mj-lt"/>
                        </a:rPr>
                        <a:t> en OneDrive</a:t>
                      </a:r>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3398248032"/>
                  </a:ext>
                </a:extLst>
              </a:tr>
              <a:tr h="370840">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r>
                        <a:rPr lang="es-ES">
                          <a:latin typeface="+mj-lt"/>
                        </a:rPr>
                        <a:t>Resumen de uno o varios documentos (Office, PDF)</a:t>
                      </a:r>
                      <a:endParaRPr lang="en-US">
                        <a:latin typeface="+mj-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3125085262"/>
                  </a:ext>
                </a:extLst>
              </a:tr>
              <a:tr h="370840">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r>
                        <a:rPr lang="es-ES">
                          <a:latin typeface="+mj-lt"/>
                        </a:rPr>
                        <a:t>Resumen de páginas</a:t>
                      </a:r>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888278710"/>
                  </a:ext>
                </a:extLst>
              </a:tr>
              <a:tr h="373260">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r>
                        <a:rPr lang="es-ES">
                          <a:latin typeface="+mj-lt"/>
                        </a:rPr>
                        <a:t>Resumen de Audio de Archivos</a:t>
                      </a:r>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3643295166"/>
                  </a:ext>
                </a:extLst>
              </a:tr>
              <a:tr h="352214">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r>
                        <a:rPr lang="es-ES">
                          <a:latin typeface="+mj-lt"/>
                        </a:rPr>
                        <a:t>Realizar cuestiones sobre uno o varios documentos</a:t>
                      </a:r>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875442160"/>
                  </a:ext>
                </a:extLst>
              </a:tr>
              <a:tr h="352214">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atin typeface="+mj-lt"/>
                        </a:rPr>
                        <a:t>Realizar cuestiones sobre Imágenes, Videos</a:t>
                      </a:r>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2865193585"/>
                  </a:ext>
                </a:extLst>
              </a:tr>
              <a:tr h="352214">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r>
                        <a:rPr lang="es-ES">
                          <a:latin typeface="+mj-lt"/>
                        </a:rPr>
                        <a:t>Comparar documentos</a:t>
                      </a:r>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1773791619"/>
                  </a:ext>
                </a:extLst>
              </a:tr>
              <a:tr h="370840">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r>
                        <a:rPr lang="es-ES">
                          <a:latin typeface="+mj-lt"/>
                        </a:rPr>
                        <a:t>Generar contenido a partir del archivo seleccionado (FAQ, Resumen Ejecutivo, </a:t>
                      </a:r>
                      <a:r>
                        <a:rPr lang="es-ES" err="1">
                          <a:latin typeface="+mj-lt"/>
                        </a:rPr>
                        <a:t>etc</a:t>
                      </a:r>
                      <a:r>
                        <a:rPr lang="es-ES">
                          <a:latin typeface="+mj-lt"/>
                        </a:rPr>
                        <a:t>)</a:t>
                      </a:r>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2682512437"/>
                  </a:ext>
                </a:extLst>
              </a:tr>
              <a:tr h="370840">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r>
                        <a:rPr lang="es-ES">
                          <a:latin typeface="+mj-lt"/>
                        </a:rPr>
                        <a:t>Proporcionar respuestas respecto a temas específicos</a:t>
                      </a:r>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60355487"/>
                  </a:ext>
                </a:extLst>
              </a:tr>
              <a:tr h="370840">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r>
                        <a:rPr lang="es-ES">
                          <a:latin typeface="+mj-lt"/>
                        </a:rPr>
                        <a:t>Generar un resumen al compartir un archivo</a:t>
                      </a:r>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685955" rtl="0" eaLnBrk="1" latinLnBrk="0" hangingPunct="1">
                        <a:defRPr sz="1350" kern="1200">
                          <a:solidFill>
                            <a:schemeClr val="dk1"/>
                          </a:solidFill>
                          <a:latin typeface="Aptos" panose="02110004020202020204"/>
                        </a:defRPr>
                      </a:lvl1pPr>
                      <a:lvl2pPr marL="342978" algn="l" defTabSz="685955" rtl="0" eaLnBrk="1" latinLnBrk="0" hangingPunct="1">
                        <a:defRPr sz="1350" kern="1200">
                          <a:solidFill>
                            <a:schemeClr val="dk1"/>
                          </a:solidFill>
                          <a:latin typeface="Aptos" panose="02110004020202020204"/>
                        </a:defRPr>
                      </a:lvl2pPr>
                      <a:lvl3pPr marL="685955" algn="l" defTabSz="685955" rtl="0" eaLnBrk="1" latinLnBrk="0" hangingPunct="1">
                        <a:defRPr sz="1350" kern="1200">
                          <a:solidFill>
                            <a:schemeClr val="dk1"/>
                          </a:solidFill>
                          <a:latin typeface="Aptos" panose="02110004020202020204"/>
                        </a:defRPr>
                      </a:lvl3pPr>
                      <a:lvl4pPr marL="1028933" algn="l" defTabSz="685955" rtl="0" eaLnBrk="1" latinLnBrk="0" hangingPunct="1">
                        <a:defRPr sz="1350" kern="1200">
                          <a:solidFill>
                            <a:schemeClr val="dk1"/>
                          </a:solidFill>
                          <a:latin typeface="Aptos" panose="02110004020202020204"/>
                        </a:defRPr>
                      </a:lvl4pPr>
                      <a:lvl5pPr marL="1371911" algn="l" defTabSz="685955" rtl="0" eaLnBrk="1" latinLnBrk="0" hangingPunct="1">
                        <a:defRPr sz="1350" kern="1200">
                          <a:solidFill>
                            <a:schemeClr val="dk1"/>
                          </a:solidFill>
                          <a:latin typeface="Aptos" panose="02110004020202020204"/>
                        </a:defRPr>
                      </a:lvl5pPr>
                      <a:lvl6pPr marL="1714889" algn="l" defTabSz="685955" rtl="0" eaLnBrk="1" latinLnBrk="0" hangingPunct="1">
                        <a:defRPr sz="1350" kern="1200">
                          <a:solidFill>
                            <a:schemeClr val="dk1"/>
                          </a:solidFill>
                          <a:latin typeface="Aptos" panose="02110004020202020204"/>
                        </a:defRPr>
                      </a:lvl6pPr>
                      <a:lvl7pPr marL="2057866" algn="l" defTabSz="685955" rtl="0" eaLnBrk="1" latinLnBrk="0" hangingPunct="1">
                        <a:defRPr sz="1350" kern="1200">
                          <a:solidFill>
                            <a:schemeClr val="dk1"/>
                          </a:solidFill>
                          <a:latin typeface="Aptos" panose="02110004020202020204"/>
                        </a:defRPr>
                      </a:lvl7pPr>
                      <a:lvl8pPr marL="2400844" algn="l" defTabSz="685955" rtl="0" eaLnBrk="1" latinLnBrk="0" hangingPunct="1">
                        <a:defRPr sz="1350" kern="1200">
                          <a:solidFill>
                            <a:schemeClr val="dk1"/>
                          </a:solidFill>
                          <a:latin typeface="Aptos" panose="02110004020202020204"/>
                        </a:defRPr>
                      </a:lvl8pPr>
                      <a:lvl9pPr marL="2743822" algn="l" defTabSz="685955" rtl="0" eaLnBrk="1" latinLnBrk="0" hangingPunct="1">
                        <a:defRPr sz="1350" kern="1200">
                          <a:solidFill>
                            <a:schemeClr val="dk1"/>
                          </a:solidFill>
                          <a:latin typeface="Aptos" panose="02110004020202020204"/>
                        </a:defRPr>
                      </a:lvl9pPr>
                    </a:lstStyle>
                    <a:p>
                      <a:endParaRPr lang="en-US">
                        <a:latin typeface="+mj-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2862053576"/>
                  </a:ext>
                </a:extLst>
              </a:tr>
            </a:tbl>
          </a:graphicData>
        </a:graphic>
      </p:graphicFrame>
      <p:pic>
        <p:nvPicPr>
          <p:cNvPr id="26" name="Picture 25">
            <a:extLst>
              <a:ext uri="{FF2B5EF4-FFF2-40B4-BE49-F238E27FC236}">
                <a16:creationId xmlns:a16="http://schemas.microsoft.com/office/drawing/2014/main" id="{82C7A873-DCC1-F5AB-85F5-88CD1A931EC0}"/>
              </a:ext>
            </a:extLst>
          </p:cNvPr>
          <p:cNvPicPr>
            <a:picLocks noChangeAspect="1"/>
          </p:cNvPicPr>
          <p:nvPr/>
        </p:nvPicPr>
        <p:blipFill>
          <a:blip r:embed="rId2"/>
          <a:stretch>
            <a:fillRect/>
          </a:stretch>
        </p:blipFill>
        <p:spPr>
          <a:xfrm>
            <a:off x="7495176" y="1990035"/>
            <a:ext cx="274320" cy="274320"/>
          </a:xfrm>
          <a:prstGeom prst="rect">
            <a:avLst/>
          </a:prstGeom>
        </p:spPr>
      </p:pic>
      <p:pic>
        <p:nvPicPr>
          <p:cNvPr id="27" name="Picture 26">
            <a:extLst>
              <a:ext uri="{FF2B5EF4-FFF2-40B4-BE49-F238E27FC236}">
                <a16:creationId xmlns:a16="http://schemas.microsoft.com/office/drawing/2014/main" id="{27D38459-66FF-87CF-C429-9BA7A9F994D1}"/>
              </a:ext>
            </a:extLst>
          </p:cNvPr>
          <p:cNvPicPr>
            <a:picLocks noChangeAspect="1"/>
          </p:cNvPicPr>
          <p:nvPr/>
        </p:nvPicPr>
        <p:blipFill>
          <a:blip r:embed="rId2"/>
          <a:stretch>
            <a:fillRect/>
          </a:stretch>
        </p:blipFill>
        <p:spPr>
          <a:xfrm>
            <a:off x="9715862" y="1990035"/>
            <a:ext cx="274320" cy="274320"/>
          </a:xfrm>
          <a:prstGeom prst="rect">
            <a:avLst/>
          </a:prstGeom>
        </p:spPr>
      </p:pic>
      <p:pic>
        <p:nvPicPr>
          <p:cNvPr id="28" name="Picture 27">
            <a:extLst>
              <a:ext uri="{FF2B5EF4-FFF2-40B4-BE49-F238E27FC236}">
                <a16:creationId xmlns:a16="http://schemas.microsoft.com/office/drawing/2014/main" id="{874DA784-FE47-3709-A400-D7758670C3DB}"/>
              </a:ext>
            </a:extLst>
          </p:cNvPr>
          <p:cNvPicPr>
            <a:picLocks noChangeAspect="1"/>
          </p:cNvPicPr>
          <p:nvPr/>
        </p:nvPicPr>
        <p:blipFill>
          <a:blip r:embed="rId2"/>
          <a:stretch>
            <a:fillRect/>
          </a:stretch>
        </p:blipFill>
        <p:spPr>
          <a:xfrm>
            <a:off x="7495176" y="2394876"/>
            <a:ext cx="274320" cy="274320"/>
          </a:xfrm>
          <a:prstGeom prst="rect">
            <a:avLst/>
          </a:prstGeom>
        </p:spPr>
      </p:pic>
      <p:pic>
        <p:nvPicPr>
          <p:cNvPr id="29" name="Picture 28">
            <a:extLst>
              <a:ext uri="{FF2B5EF4-FFF2-40B4-BE49-F238E27FC236}">
                <a16:creationId xmlns:a16="http://schemas.microsoft.com/office/drawing/2014/main" id="{79359808-D4E5-533C-0586-838BD43483B1}"/>
              </a:ext>
            </a:extLst>
          </p:cNvPr>
          <p:cNvPicPr>
            <a:picLocks noChangeAspect="1"/>
          </p:cNvPicPr>
          <p:nvPr/>
        </p:nvPicPr>
        <p:blipFill>
          <a:blip r:embed="rId2"/>
          <a:stretch>
            <a:fillRect/>
          </a:stretch>
        </p:blipFill>
        <p:spPr>
          <a:xfrm>
            <a:off x="9721667" y="2771022"/>
            <a:ext cx="274320" cy="274320"/>
          </a:xfrm>
          <a:prstGeom prst="rect">
            <a:avLst/>
          </a:prstGeom>
        </p:spPr>
      </p:pic>
      <p:pic>
        <p:nvPicPr>
          <p:cNvPr id="30" name="Picture 29">
            <a:extLst>
              <a:ext uri="{FF2B5EF4-FFF2-40B4-BE49-F238E27FC236}">
                <a16:creationId xmlns:a16="http://schemas.microsoft.com/office/drawing/2014/main" id="{81C17072-E1A6-855A-0347-D3ECD389343A}"/>
              </a:ext>
            </a:extLst>
          </p:cNvPr>
          <p:cNvPicPr>
            <a:picLocks noChangeAspect="1"/>
          </p:cNvPicPr>
          <p:nvPr/>
        </p:nvPicPr>
        <p:blipFill>
          <a:blip r:embed="rId3"/>
          <a:stretch>
            <a:fillRect/>
          </a:stretch>
        </p:blipFill>
        <p:spPr>
          <a:xfrm>
            <a:off x="9715862" y="2384472"/>
            <a:ext cx="274320" cy="274320"/>
          </a:xfrm>
          <a:prstGeom prst="rect">
            <a:avLst/>
          </a:prstGeom>
        </p:spPr>
      </p:pic>
      <p:pic>
        <p:nvPicPr>
          <p:cNvPr id="31" name="Picture 30">
            <a:extLst>
              <a:ext uri="{FF2B5EF4-FFF2-40B4-BE49-F238E27FC236}">
                <a16:creationId xmlns:a16="http://schemas.microsoft.com/office/drawing/2014/main" id="{C7674593-D786-4DBE-3491-991D75E086CB}"/>
              </a:ext>
            </a:extLst>
          </p:cNvPr>
          <p:cNvPicPr>
            <a:picLocks noChangeAspect="1"/>
          </p:cNvPicPr>
          <p:nvPr/>
        </p:nvPicPr>
        <p:blipFill>
          <a:blip r:embed="rId3"/>
          <a:stretch>
            <a:fillRect/>
          </a:stretch>
        </p:blipFill>
        <p:spPr>
          <a:xfrm>
            <a:off x="7495176" y="2756508"/>
            <a:ext cx="274320" cy="274320"/>
          </a:xfrm>
          <a:prstGeom prst="rect">
            <a:avLst/>
          </a:prstGeom>
        </p:spPr>
      </p:pic>
      <p:pic>
        <p:nvPicPr>
          <p:cNvPr id="32" name="Picture 31">
            <a:extLst>
              <a:ext uri="{FF2B5EF4-FFF2-40B4-BE49-F238E27FC236}">
                <a16:creationId xmlns:a16="http://schemas.microsoft.com/office/drawing/2014/main" id="{4BC347F1-FC35-103C-A42C-EC1244CB5F04}"/>
              </a:ext>
            </a:extLst>
          </p:cNvPr>
          <p:cNvPicPr>
            <a:picLocks noChangeAspect="1"/>
          </p:cNvPicPr>
          <p:nvPr/>
        </p:nvPicPr>
        <p:blipFill>
          <a:blip r:embed="rId2"/>
          <a:stretch>
            <a:fillRect/>
          </a:stretch>
        </p:blipFill>
        <p:spPr>
          <a:xfrm>
            <a:off x="7495176" y="3125397"/>
            <a:ext cx="274320" cy="274320"/>
          </a:xfrm>
          <a:prstGeom prst="rect">
            <a:avLst/>
          </a:prstGeom>
        </p:spPr>
      </p:pic>
      <p:pic>
        <p:nvPicPr>
          <p:cNvPr id="33" name="Picture 32">
            <a:extLst>
              <a:ext uri="{FF2B5EF4-FFF2-40B4-BE49-F238E27FC236}">
                <a16:creationId xmlns:a16="http://schemas.microsoft.com/office/drawing/2014/main" id="{F4539342-6AFD-5C64-099B-F1259BB26D36}"/>
              </a:ext>
            </a:extLst>
          </p:cNvPr>
          <p:cNvPicPr>
            <a:picLocks noChangeAspect="1"/>
          </p:cNvPicPr>
          <p:nvPr/>
        </p:nvPicPr>
        <p:blipFill>
          <a:blip r:embed="rId2"/>
          <a:stretch>
            <a:fillRect/>
          </a:stretch>
        </p:blipFill>
        <p:spPr>
          <a:xfrm>
            <a:off x="9714410" y="3116221"/>
            <a:ext cx="274320" cy="274320"/>
          </a:xfrm>
          <a:prstGeom prst="rect">
            <a:avLst/>
          </a:prstGeom>
        </p:spPr>
      </p:pic>
      <p:pic>
        <p:nvPicPr>
          <p:cNvPr id="34" name="Picture 33">
            <a:extLst>
              <a:ext uri="{FF2B5EF4-FFF2-40B4-BE49-F238E27FC236}">
                <a16:creationId xmlns:a16="http://schemas.microsoft.com/office/drawing/2014/main" id="{846C74D1-8A87-EB8E-F441-77A5810D4CF4}"/>
              </a:ext>
            </a:extLst>
          </p:cNvPr>
          <p:cNvPicPr>
            <a:picLocks noChangeAspect="1"/>
          </p:cNvPicPr>
          <p:nvPr/>
        </p:nvPicPr>
        <p:blipFill>
          <a:blip r:embed="rId4"/>
          <a:stretch>
            <a:fillRect/>
          </a:stretch>
        </p:blipFill>
        <p:spPr>
          <a:xfrm>
            <a:off x="7495176" y="3473704"/>
            <a:ext cx="274320" cy="274320"/>
          </a:xfrm>
          <a:prstGeom prst="rect">
            <a:avLst/>
          </a:prstGeom>
        </p:spPr>
      </p:pic>
      <p:pic>
        <p:nvPicPr>
          <p:cNvPr id="35" name="Picture 34">
            <a:extLst>
              <a:ext uri="{FF2B5EF4-FFF2-40B4-BE49-F238E27FC236}">
                <a16:creationId xmlns:a16="http://schemas.microsoft.com/office/drawing/2014/main" id="{45214CC6-3B28-9B7D-36FE-783F25D2CC45}"/>
              </a:ext>
            </a:extLst>
          </p:cNvPr>
          <p:cNvPicPr>
            <a:picLocks noChangeAspect="1"/>
          </p:cNvPicPr>
          <p:nvPr/>
        </p:nvPicPr>
        <p:blipFill>
          <a:blip r:embed="rId4"/>
          <a:stretch>
            <a:fillRect/>
          </a:stretch>
        </p:blipFill>
        <p:spPr>
          <a:xfrm>
            <a:off x="9721667" y="3485836"/>
            <a:ext cx="274320" cy="274320"/>
          </a:xfrm>
          <a:prstGeom prst="rect">
            <a:avLst/>
          </a:prstGeom>
        </p:spPr>
      </p:pic>
      <p:pic>
        <p:nvPicPr>
          <p:cNvPr id="36" name="Picture 35">
            <a:extLst>
              <a:ext uri="{FF2B5EF4-FFF2-40B4-BE49-F238E27FC236}">
                <a16:creationId xmlns:a16="http://schemas.microsoft.com/office/drawing/2014/main" id="{5054D250-7501-969A-8795-031E6482FE9E}"/>
              </a:ext>
            </a:extLst>
          </p:cNvPr>
          <p:cNvPicPr>
            <a:picLocks noChangeAspect="1"/>
          </p:cNvPicPr>
          <p:nvPr/>
        </p:nvPicPr>
        <p:blipFill>
          <a:blip r:embed="rId2"/>
          <a:stretch>
            <a:fillRect/>
          </a:stretch>
        </p:blipFill>
        <p:spPr>
          <a:xfrm>
            <a:off x="7483563" y="3835132"/>
            <a:ext cx="274320" cy="274320"/>
          </a:xfrm>
          <a:prstGeom prst="rect">
            <a:avLst/>
          </a:prstGeom>
        </p:spPr>
      </p:pic>
      <p:pic>
        <p:nvPicPr>
          <p:cNvPr id="37" name="Picture 36">
            <a:extLst>
              <a:ext uri="{FF2B5EF4-FFF2-40B4-BE49-F238E27FC236}">
                <a16:creationId xmlns:a16="http://schemas.microsoft.com/office/drawing/2014/main" id="{347FA050-A1AE-1350-3BA6-D683BF5BD3F6}"/>
              </a:ext>
            </a:extLst>
          </p:cNvPr>
          <p:cNvPicPr>
            <a:picLocks noChangeAspect="1"/>
          </p:cNvPicPr>
          <p:nvPr/>
        </p:nvPicPr>
        <p:blipFill>
          <a:blip r:embed="rId2"/>
          <a:stretch>
            <a:fillRect/>
          </a:stretch>
        </p:blipFill>
        <p:spPr>
          <a:xfrm>
            <a:off x="9704249" y="3835132"/>
            <a:ext cx="274320" cy="274320"/>
          </a:xfrm>
          <a:prstGeom prst="rect">
            <a:avLst/>
          </a:prstGeom>
        </p:spPr>
      </p:pic>
      <p:pic>
        <p:nvPicPr>
          <p:cNvPr id="38" name="Picture 37">
            <a:extLst>
              <a:ext uri="{FF2B5EF4-FFF2-40B4-BE49-F238E27FC236}">
                <a16:creationId xmlns:a16="http://schemas.microsoft.com/office/drawing/2014/main" id="{AF2491E2-6D13-8D6C-5D6D-1C076DFBCA01}"/>
              </a:ext>
            </a:extLst>
          </p:cNvPr>
          <p:cNvPicPr>
            <a:picLocks noChangeAspect="1"/>
          </p:cNvPicPr>
          <p:nvPr/>
        </p:nvPicPr>
        <p:blipFill>
          <a:blip r:embed="rId2"/>
          <a:stretch>
            <a:fillRect/>
          </a:stretch>
        </p:blipFill>
        <p:spPr>
          <a:xfrm>
            <a:off x="7500981" y="4262384"/>
            <a:ext cx="274320" cy="274320"/>
          </a:xfrm>
          <a:prstGeom prst="rect">
            <a:avLst/>
          </a:prstGeom>
        </p:spPr>
      </p:pic>
      <p:pic>
        <p:nvPicPr>
          <p:cNvPr id="39" name="Picture 38">
            <a:extLst>
              <a:ext uri="{FF2B5EF4-FFF2-40B4-BE49-F238E27FC236}">
                <a16:creationId xmlns:a16="http://schemas.microsoft.com/office/drawing/2014/main" id="{B0D60667-B705-332D-E55F-0B2EC22411E0}"/>
              </a:ext>
            </a:extLst>
          </p:cNvPr>
          <p:cNvPicPr>
            <a:picLocks noChangeAspect="1"/>
          </p:cNvPicPr>
          <p:nvPr/>
        </p:nvPicPr>
        <p:blipFill>
          <a:blip r:embed="rId2"/>
          <a:stretch>
            <a:fillRect/>
          </a:stretch>
        </p:blipFill>
        <p:spPr>
          <a:xfrm>
            <a:off x="9721667" y="4262384"/>
            <a:ext cx="274320" cy="274320"/>
          </a:xfrm>
          <a:prstGeom prst="rect">
            <a:avLst/>
          </a:prstGeom>
        </p:spPr>
      </p:pic>
      <p:pic>
        <p:nvPicPr>
          <p:cNvPr id="40" name="Picture 39">
            <a:extLst>
              <a:ext uri="{FF2B5EF4-FFF2-40B4-BE49-F238E27FC236}">
                <a16:creationId xmlns:a16="http://schemas.microsoft.com/office/drawing/2014/main" id="{C04A80CF-BC2E-D450-65C9-C15B11613D1E}"/>
              </a:ext>
            </a:extLst>
          </p:cNvPr>
          <p:cNvPicPr>
            <a:picLocks noChangeAspect="1"/>
          </p:cNvPicPr>
          <p:nvPr/>
        </p:nvPicPr>
        <p:blipFill>
          <a:blip r:embed="rId2"/>
          <a:stretch>
            <a:fillRect/>
          </a:stretch>
        </p:blipFill>
        <p:spPr>
          <a:xfrm>
            <a:off x="7496625" y="4703346"/>
            <a:ext cx="274320" cy="274320"/>
          </a:xfrm>
          <a:prstGeom prst="rect">
            <a:avLst/>
          </a:prstGeom>
        </p:spPr>
      </p:pic>
      <p:pic>
        <p:nvPicPr>
          <p:cNvPr id="41" name="Picture 40">
            <a:extLst>
              <a:ext uri="{FF2B5EF4-FFF2-40B4-BE49-F238E27FC236}">
                <a16:creationId xmlns:a16="http://schemas.microsoft.com/office/drawing/2014/main" id="{FD7021A0-284D-1869-8595-5E4107FB27A6}"/>
              </a:ext>
            </a:extLst>
          </p:cNvPr>
          <p:cNvPicPr>
            <a:picLocks noChangeAspect="1"/>
          </p:cNvPicPr>
          <p:nvPr/>
        </p:nvPicPr>
        <p:blipFill>
          <a:blip r:embed="rId3"/>
          <a:stretch>
            <a:fillRect/>
          </a:stretch>
        </p:blipFill>
        <p:spPr>
          <a:xfrm>
            <a:off x="9711506" y="4707663"/>
            <a:ext cx="274320" cy="274320"/>
          </a:xfrm>
          <a:prstGeom prst="rect">
            <a:avLst/>
          </a:prstGeom>
        </p:spPr>
      </p:pic>
      <p:pic>
        <p:nvPicPr>
          <p:cNvPr id="42" name="Picture 41">
            <a:extLst>
              <a:ext uri="{FF2B5EF4-FFF2-40B4-BE49-F238E27FC236}">
                <a16:creationId xmlns:a16="http://schemas.microsoft.com/office/drawing/2014/main" id="{8BE87F6E-D29E-AB53-D558-7EB060D5BEC5}"/>
              </a:ext>
            </a:extLst>
          </p:cNvPr>
          <p:cNvPicPr>
            <a:picLocks noChangeAspect="1"/>
          </p:cNvPicPr>
          <p:nvPr/>
        </p:nvPicPr>
        <p:blipFill>
          <a:blip r:embed="rId2"/>
          <a:stretch>
            <a:fillRect/>
          </a:stretch>
        </p:blipFill>
        <p:spPr>
          <a:xfrm>
            <a:off x="7502433" y="5099095"/>
            <a:ext cx="274320" cy="274320"/>
          </a:xfrm>
          <a:prstGeom prst="rect">
            <a:avLst/>
          </a:prstGeom>
        </p:spPr>
      </p:pic>
      <p:pic>
        <p:nvPicPr>
          <p:cNvPr id="43" name="Picture 42">
            <a:extLst>
              <a:ext uri="{FF2B5EF4-FFF2-40B4-BE49-F238E27FC236}">
                <a16:creationId xmlns:a16="http://schemas.microsoft.com/office/drawing/2014/main" id="{E0A0B5B3-6908-9D1A-EF42-D38464FEFD00}"/>
              </a:ext>
            </a:extLst>
          </p:cNvPr>
          <p:cNvPicPr>
            <a:picLocks noChangeAspect="1"/>
          </p:cNvPicPr>
          <p:nvPr/>
        </p:nvPicPr>
        <p:blipFill>
          <a:blip r:embed="rId2"/>
          <a:stretch>
            <a:fillRect/>
          </a:stretch>
        </p:blipFill>
        <p:spPr>
          <a:xfrm>
            <a:off x="9721667" y="5083388"/>
            <a:ext cx="274320" cy="274320"/>
          </a:xfrm>
          <a:prstGeom prst="rect">
            <a:avLst/>
          </a:prstGeom>
        </p:spPr>
      </p:pic>
      <p:pic>
        <p:nvPicPr>
          <p:cNvPr id="4" name="Picture Placeholder 7" descr="A person with a beard and mustache&#10;&#10;AI-generated content may be incorrect.">
            <a:extLst>
              <a:ext uri="{FF2B5EF4-FFF2-40B4-BE49-F238E27FC236}">
                <a16:creationId xmlns:a16="http://schemas.microsoft.com/office/drawing/2014/main" id="{F8B860C2-EB4A-C1D7-2C57-9953F6CBD05C}"/>
              </a:ext>
            </a:extLst>
          </p:cNvPr>
          <p:cNvPicPr>
            <a:picLocks noChangeAspect="1"/>
          </p:cNvPicPr>
          <p:nvPr/>
        </p:nvPicPr>
        <p:blipFill>
          <a:blip r:embed="rId5"/>
          <a:srcRect t="13511" b="13511"/>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4042552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6FB90-9B9B-618C-5EC8-C3C0820057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80C0CD-C822-A981-01D5-82A7C2D894D5}"/>
              </a:ext>
            </a:extLst>
          </p:cNvPr>
          <p:cNvSpPr>
            <a:spLocks noGrp="1"/>
          </p:cNvSpPr>
          <p:nvPr>
            <p:ph type="title"/>
          </p:nvPr>
        </p:nvSpPr>
        <p:spPr>
          <a:xfrm>
            <a:off x="978951" y="2927227"/>
            <a:ext cx="10240453" cy="997196"/>
          </a:xfrm>
        </p:spPr>
        <p:txBody>
          <a:bodyPr/>
          <a:lstStyle/>
          <a:p>
            <a:pPr algn="ctr"/>
            <a:r>
              <a:rPr lang="en-US" sz="4800" b="1" err="1"/>
              <a:t>Agentes</a:t>
            </a:r>
            <a:r>
              <a:rPr lang="en-US" sz="4800" b="1"/>
              <a:t> de Copilot para SharePoint en </a:t>
            </a:r>
            <a:r>
              <a:rPr lang="en-US" sz="4800" b="1" err="1"/>
              <a:t>detalle</a:t>
            </a:r>
            <a:endParaRPr lang="en-US" sz="4800" b="1"/>
          </a:p>
        </p:txBody>
      </p:sp>
      <p:sp>
        <p:nvSpPr>
          <p:cNvPr id="2" name="Text Placeholder 1">
            <a:extLst>
              <a:ext uri="{FF2B5EF4-FFF2-40B4-BE49-F238E27FC236}">
                <a16:creationId xmlns:a16="http://schemas.microsoft.com/office/drawing/2014/main" id="{A1BB46B3-290A-D518-090A-5DD21938DEA7}"/>
              </a:ext>
            </a:extLst>
          </p:cNvPr>
          <p:cNvSpPr>
            <a:spLocks noGrp="1"/>
          </p:cNvSpPr>
          <p:nvPr>
            <p:ph type="body" sz="quarter" idx="12"/>
          </p:nvPr>
        </p:nvSpPr>
        <p:spPr/>
        <p:txBody>
          <a:bodyPr/>
          <a:lstStyle/>
          <a:p>
            <a:r>
              <a:rPr lang="en-US" sz="1800"/>
              <a:t> </a:t>
            </a:r>
          </a:p>
          <a:p>
            <a:endParaRPr lang="en-US" sz="1800"/>
          </a:p>
        </p:txBody>
      </p:sp>
    </p:spTree>
    <p:extLst>
      <p:ext uri="{BB962C8B-B14F-4D97-AF65-F5344CB8AC3E}">
        <p14:creationId xmlns:p14="http://schemas.microsoft.com/office/powerpoint/2010/main" val="584445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E8E56-94C6-0D02-2C81-7D679F614C6B}"/>
            </a:ext>
          </a:extLst>
        </p:cNvPr>
        <p:cNvGrpSpPr/>
        <p:nvPr/>
      </p:nvGrpSpPr>
      <p:grpSpPr>
        <a:xfrm>
          <a:off x="0" y="0"/>
          <a:ext cx="0" cy="0"/>
          <a:chOff x="0" y="0"/>
          <a:chExt cx="0" cy="0"/>
        </a:xfrm>
      </p:grpSpPr>
      <p:sp>
        <p:nvSpPr>
          <p:cNvPr id="6" name="Callout: Down Arrow 5">
            <a:extLst>
              <a:ext uri="{FF2B5EF4-FFF2-40B4-BE49-F238E27FC236}">
                <a16:creationId xmlns:a16="http://schemas.microsoft.com/office/drawing/2014/main" id="{6196D32A-DD9C-1018-5859-67762DC20CF5}"/>
              </a:ext>
            </a:extLst>
          </p:cNvPr>
          <p:cNvSpPr/>
          <p:nvPr/>
        </p:nvSpPr>
        <p:spPr>
          <a:xfrm>
            <a:off x="879412" y="1386491"/>
            <a:ext cx="7008898" cy="861391"/>
          </a:xfrm>
          <a:prstGeom prst="downArrowCallout">
            <a:avLst/>
          </a:prstGeom>
          <a:solidFill>
            <a:srgbClr val="011E3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b="1">
                <a:solidFill>
                  <a:prstClr val="white"/>
                </a:solidFill>
                <a:latin typeface="+mj-lt"/>
                <a:ea typeface="Open Sans" panose="020B0606030504020204" pitchFamily="34" charset="0"/>
                <a:cs typeface="Segoe UI Semibold" panose="020B0702040204020203" pitchFamily="34" charset="0"/>
              </a:rPr>
              <a:t>Agentes de Copilot para SharePoint: Características principales</a:t>
            </a:r>
            <a:endParaRPr kumimoji="0" lang="en-US" b="1" i="0" u="none" strike="noStrike" kern="1200" cap="none" spc="0" normalizeH="0" baseline="0" noProof="0">
              <a:ln>
                <a:noFill/>
              </a:ln>
              <a:solidFill>
                <a:prstClr val="white"/>
              </a:solidFill>
              <a:effectLst/>
              <a:uLnTx/>
              <a:uFillTx/>
              <a:latin typeface="+mj-lt"/>
              <a:ea typeface="Open Sans" panose="020B0606030504020204"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B58D2E75-78F4-513A-A1D6-E797C6698C50}"/>
              </a:ext>
            </a:extLst>
          </p:cNvPr>
          <p:cNvSpPr/>
          <p:nvPr/>
        </p:nvSpPr>
        <p:spPr>
          <a:xfrm>
            <a:off x="879412" y="2287918"/>
            <a:ext cx="7008898" cy="640080"/>
          </a:xfrm>
          <a:prstGeom prst="rect">
            <a:avLst/>
          </a:prstGeom>
          <a:solidFill>
            <a:srgbClr val="00B0F0"/>
          </a:solidFill>
          <a:ln w="25400" cap="flat" cmpd="sng" algn="ctr">
            <a:noFill/>
            <a:prstDash val="solid"/>
          </a:ln>
          <a:effectLst/>
        </p:spPr>
        <p:txBody>
          <a:bodyPr rtlCol="0" anchor="ctr"/>
          <a:lstStyle/>
          <a:p>
            <a:pPr algn="ctr"/>
            <a:r>
              <a:rPr lang="es-ES" sz="1600" b="1">
                <a:solidFill>
                  <a:schemeClr val="bg1"/>
                </a:solidFill>
                <a:latin typeface="+mj-lt"/>
                <a:cs typeface="Segoe UI Semibold" panose="020B0702040204020203" pitchFamily="34" charset="0"/>
              </a:rPr>
              <a:t>Permiten que los usuarios puedan realizar preguntas en lenguaje natural sobre el contenido de un Sitio o bien sobre temas específicos</a:t>
            </a:r>
          </a:p>
        </p:txBody>
      </p:sp>
      <p:sp>
        <p:nvSpPr>
          <p:cNvPr id="8" name="Rectangle 7">
            <a:extLst>
              <a:ext uri="{FF2B5EF4-FFF2-40B4-BE49-F238E27FC236}">
                <a16:creationId xmlns:a16="http://schemas.microsoft.com/office/drawing/2014/main" id="{A2D82EBA-3104-1A2A-17A7-ADA07AD87C1F}"/>
              </a:ext>
            </a:extLst>
          </p:cNvPr>
          <p:cNvSpPr/>
          <p:nvPr/>
        </p:nvSpPr>
        <p:spPr>
          <a:xfrm>
            <a:off x="879412" y="3065305"/>
            <a:ext cx="7008898" cy="640080"/>
          </a:xfrm>
          <a:prstGeom prst="rect">
            <a:avLst/>
          </a:prstGeom>
          <a:solidFill>
            <a:srgbClr val="00B0F0"/>
          </a:solidFill>
          <a:ln w="25400" cap="flat" cmpd="sng" algn="ctr">
            <a:noFill/>
            <a:prstDash val="solid"/>
          </a:ln>
          <a:effectLst/>
        </p:spPr>
        <p:txBody>
          <a:bodyPr rtlCol="0" anchor="ctr"/>
          <a:lstStyle/>
          <a:p>
            <a:pPr algn="ctr"/>
            <a:r>
              <a:rPr lang="es-ES" sz="1600" b="1">
                <a:solidFill>
                  <a:schemeClr val="bg1"/>
                </a:solidFill>
                <a:latin typeface="+mj-lt"/>
                <a:cs typeface="Segoe UI Semibold" panose="020B0702040204020203" pitchFamily="34" charset="0"/>
              </a:rPr>
              <a:t>Con el licenciamiento adecuado, todo Sitio de SharePoint cuenta con un Agente de </a:t>
            </a:r>
            <a:r>
              <a:rPr lang="es-ES" sz="1600" b="1" err="1">
                <a:solidFill>
                  <a:schemeClr val="bg1"/>
                </a:solidFill>
                <a:latin typeface="+mj-lt"/>
                <a:cs typeface="Segoe UI Semibold" panose="020B0702040204020203" pitchFamily="34" charset="0"/>
              </a:rPr>
              <a:t>Copilot</a:t>
            </a:r>
            <a:r>
              <a:rPr lang="es-ES" sz="1600" b="1">
                <a:solidFill>
                  <a:schemeClr val="bg1"/>
                </a:solidFill>
                <a:latin typeface="+mj-lt"/>
                <a:cs typeface="Segoe UI Semibold" panose="020B0702040204020203" pitchFamily="34" charset="0"/>
              </a:rPr>
              <a:t> para SharePoint por defecto</a:t>
            </a:r>
          </a:p>
        </p:txBody>
      </p:sp>
      <p:sp>
        <p:nvSpPr>
          <p:cNvPr id="9" name="Rectangle 8">
            <a:extLst>
              <a:ext uri="{FF2B5EF4-FFF2-40B4-BE49-F238E27FC236}">
                <a16:creationId xmlns:a16="http://schemas.microsoft.com/office/drawing/2014/main" id="{602BC7B8-D3F8-D1C6-E4AC-3BB68DF11BBA}"/>
              </a:ext>
            </a:extLst>
          </p:cNvPr>
          <p:cNvSpPr/>
          <p:nvPr/>
        </p:nvSpPr>
        <p:spPr>
          <a:xfrm>
            <a:off x="879412" y="3883461"/>
            <a:ext cx="7008898" cy="640080"/>
          </a:xfrm>
          <a:prstGeom prst="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1600" b="1" kern="0">
                <a:solidFill>
                  <a:srgbClr val="FFFFFF"/>
                </a:solidFill>
                <a:latin typeface="+mj-lt"/>
                <a:cs typeface="Segoe UI Semibold" panose="020B0702040204020203" pitchFamily="34" charset="0"/>
              </a:rPr>
              <a:t>Se pueden añadir Agentes de </a:t>
            </a:r>
            <a:r>
              <a:rPr lang="es-ES" sz="1600" b="1" kern="0" err="1">
                <a:solidFill>
                  <a:srgbClr val="FFFFFF"/>
                </a:solidFill>
                <a:latin typeface="+mj-lt"/>
                <a:cs typeface="Segoe UI Semibold" panose="020B0702040204020203" pitchFamily="34" charset="0"/>
              </a:rPr>
              <a:t>Copilot</a:t>
            </a:r>
            <a:r>
              <a:rPr lang="es-ES" sz="1600" b="1" kern="0">
                <a:solidFill>
                  <a:srgbClr val="FFFFFF"/>
                </a:solidFill>
                <a:latin typeface="+mj-lt"/>
                <a:cs typeface="Segoe UI Semibold" panose="020B0702040204020203" pitchFamily="34" charset="0"/>
              </a:rPr>
              <a:t> adicionales en el Sitio</a:t>
            </a:r>
            <a:endParaRPr kumimoji="0" lang="en-US" sz="1600" b="1"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sp>
        <p:nvSpPr>
          <p:cNvPr id="10" name="Rectangle 9">
            <a:extLst>
              <a:ext uri="{FF2B5EF4-FFF2-40B4-BE49-F238E27FC236}">
                <a16:creationId xmlns:a16="http://schemas.microsoft.com/office/drawing/2014/main" id="{0BA7D8CC-5D0E-CD2A-E285-43D282070526}"/>
              </a:ext>
            </a:extLst>
          </p:cNvPr>
          <p:cNvSpPr/>
          <p:nvPr/>
        </p:nvSpPr>
        <p:spPr>
          <a:xfrm>
            <a:off x="879412" y="4719088"/>
            <a:ext cx="7008898" cy="640080"/>
          </a:xfrm>
          <a:prstGeom prst="rect">
            <a:avLst/>
          </a:prstGeom>
          <a:solidFill>
            <a:srgbClr val="00B0F0"/>
          </a:solidFill>
          <a:ln w="25400"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a:ln>
                  <a:noFill/>
                </a:ln>
                <a:solidFill>
                  <a:srgbClr val="FFFFFF"/>
                </a:solidFill>
                <a:effectLst/>
                <a:uLnTx/>
                <a:uFillTx/>
                <a:latin typeface="+mj-lt"/>
                <a:cs typeface="Segoe UI Semibold" panose="020B0702040204020203" pitchFamily="34" charset="0"/>
              </a:rPr>
              <a:t>Los Agentes de </a:t>
            </a:r>
            <a:r>
              <a:rPr kumimoji="0" lang="es-ES" sz="1600" b="1" i="0" u="none" strike="noStrike" kern="0" cap="none" spc="0" normalizeH="0" baseline="0" noProof="0" err="1">
                <a:ln>
                  <a:noFill/>
                </a:ln>
                <a:solidFill>
                  <a:srgbClr val="FFFFFF"/>
                </a:solidFill>
                <a:effectLst/>
                <a:uLnTx/>
                <a:uFillTx/>
                <a:latin typeface="+mj-lt"/>
                <a:cs typeface="Segoe UI Semibold" panose="020B0702040204020203" pitchFamily="34" charset="0"/>
              </a:rPr>
              <a:t>Copilot</a:t>
            </a:r>
            <a:r>
              <a:rPr kumimoji="0" lang="es-ES" sz="1600" b="1" i="0" u="none" strike="noStrike" kern="0" cap="none" spc="0" normalizeH="0" baseline="0" noProof="0">
                <a:ln>
                  <a:noFill/>
                </a:ln>
                <a:solidFill>
                  <a:srgbClr val="FFFFFF"/>
                </a:solidFill>
                <a:effectLst/>
                <a:uLnTx/>
                <a:uFillTx/>
                <a:latin typeface="+mj-lt"/>
                <a:cs typeface="Segoe UI Semibold" panose="020B0702040204020203" pitchFamily="34" charset="0"/>
              </a:rPr>
              <a:t> se pueden compartir de la misma forma que se comparte cualquier otro archivo en el Sitio</a:t>
            </a:r>
            <a:endParaRPr kumimoji="0" lang="en-US" sz="1600" b="1"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sp>
        <p:nvSpPr>
          <p:cNvPr id="11" name="Elipse 7">
            <a:extLst>
              <a:ext uri="{FF2B5EF4-FFF2-40B4-BE49-F238E27FC236}">
                <a16:creationId xmlns:a16="http://schemas.microsoft.com/office/drawing/2014/main" id="{2C5E264D-1D4F-97F9-F4B8-ED247FC28B8C}"/>
              </a:ext>
            </a:extLst>
          </p:cNvPr>
          <p:cNvSpPr/>
          <p:nvPr/>
        </p:nvSpPr>
        <p:spPr>
          <a:xfrm>
            <a:off x="310352" y="2425078"/>
            <a:ext cx="365760" cy="365760"/>
          </a:xfrm>
          <a:prstGeom prst="ellipse">
            <a:avLst/>
          </a:prstGeom>
          <a:solidFill>
            <a:srgbClr val="011E3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rgbClr val="FFFFFF"/>
                </a:solidFill>
                <a:effectLst/>
                <a:uLnTx/>
                <a:uFillTx/>
                <a:latin typeface="+mj-lt"/>
                <a:cs typeface="Segoe UI Semibold" panose="020B0702040204020203" pitchFamily="34" charset="0"/>
              </a:rPr>
              <a:t>1</a:t>
            </a:r>
          </a:p>
        </p:txBody>
      </p:sp>
      <p:sp>
        <p:nvSpPr>
          <p:cNvPr id="12" name="Elipse 7">
            <a:extLst>
              <a:ext uri="{FF2B5EF4-FFF2-40B4-BE49-F238E27FC236}">
                <a16:creationId xmlns:a16="http://schemas.microsoft.com/office/drawing/2014/main" id="{FDC6F60A-561C-2A57-8A81-8B6FA6E606A4}"/>
              </a:ext>
            </a:extLst>
          </p:cNvPr>
          <p:cNvSpPr/>
          <p:nvPr/>
        </p:nvSpPr>
        <p:spPr>
          <a:xfrm>
            <a:off x="310352" y="3202465"/>
            <a:ext cx="365760" cy="365760"/>
          </a:xfrm>
          <a:prstGeom prst="ellipse">
            <a:avLst/>
          </a:prstGeom>
          <a:solidFill>
            <a:srgbClr val="011E3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rgbClr val="FFFFFF"/>
                </a:solidFill>
                <a:effectLst/>
                <a:uLnTx/>
                <a:uFillTx/>
                <a:latin typeface="+mj-lt"/>
                <a:cs typeface="Segoe UI Semibold" panose="020B0702040204020203" pitchFamily="34" charset="0"/>
              </a:rPr>
              <a:t>2</a:t>
            </a:r>
          </a:p>
        </p:txBody>
      </p:sp>
      <p:sp>
        <p:nvSpPr>
          <p:cNvPr id="13" name="Elipse 7">
            <a:extLst>
              <a:ext uri="{FF2B5EF4-FFF2-40B4-BE49-F238E27FC236}">
                <a16:creationId xmlns:a16="http://schemas.microsoft.com/office/drawing/2014/main" id="{B337351B-7F97-6AD5-9F05-325BC0237A9C}"/>
              </a:ext>
            </a:extLst>
          </p:cNvPr>
          <p:cNvSpPr/>
          <p:nvPr/>
        </p:nvSpPr>
        <p:spPr>
          <a:xfrm>
            <a:off x="299804" y="4020621"/>
            <a:ext cx="365760" cy="365760"/>
          </a:xfrm>
          <a:prstGeom prst="ellipse">
            <a:avLst/>
          </a:prstGeom>
          <a:solidFill>
            <a:srgbClr val="011E3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rgbClr val="FFFFFF"/>
                </a:solidFill>
                <a:effectLst/>
                <a:uLnTx/>
                <a:uFillTx/>
                <a:latin typeface="+mj-lt"/>
                <a:cs typeface="Segoe UI Semibold" panose="020B0702040204020203" pitchFamily="34" charset="0"/>
              </a:rPr>
              <a:t>3</a:t>
            </a:r>
          </a:p>
        </p:txBody>
      </p:sp>
      <p:sp>
        <p:nvSpPr>
          <p:cNvPr id="14" name="Elipse 7">
            <a:extLst>
              <a:ext uri="{FF2B5EF4-FFF2-40B4-BE49-F238E27FC236}">
                <a16:creationId xmlns:a16="http://schemas.microsoft.com/office/drawing/2014/main" id="{DE6EBB01-508E-BB64-F31A-5DE7328E457A}"/>
              </a:ext>
            </a:extLst>
          </p:cNvPr>
          <p:cNvSpPr/>
          <p:nvPr/>
        </p:nvSpPr>
        <p:spPr>
          <a:xfrm>
            <a:off x="310352" y="4856248"/>
            <a:ext cx="365760" cy="365760"/>
          </a:xfrm>
          <a:prstGeom prst="ellipse">
            <a:avLst/>
          </a:prstGeom>
          <a:solidFill>
            <a:srgbClr val="011E3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a:solidFill>
                  <a:srgbClr val="FFFFFF"/>
                </a:solidFill>
                <a:latin typeface="+mj-lt"/>
                <a:cs typeface="Segoe UI Semibold" panose="020B0702040204020203" pitchFamily="34" charset="0"/>
              </a:rPr>
              <a:t>4</a:t>
            </a:r>
            <a:endParaRPr kumimoji="0" lang="es-ES" sz="1600" b="1" i="0" u="none" strike="noStrike" kern="1200" cap="none" spc="0" normalizeH="0" baseline="0" noProof="0">
              <a:ln>
                <a:noFill/>
              </a:ln>
              <a:solidFill>
                <a:srgbClr val="FFFFFF"/>
              </a:solidFill>
              <a:effectLst/>
              <a:uLnTx/>
              <a:uFillTx/>
              <a:latin typeface="+mj-lt"/>
              <a:cs typeface="Segoe UI Semibold" panose="020B0702040204020203" pitchFamily="34" charset="0"/>
            </a:endParaRPr>
          </a:p>
        </p:txBody>
      </p:sp>
      <p:pic>
        <p:nvPicPr>
          <p:cNvPr id="15" name="Picture 14">
            <a:extLst>
              <a:ext uri="{FF2B5EF4-FFF2-40B4-BE49-F238E27FC236}">
                <a16:creationId xmlns:a16="http://schemas.microsoft.com/office/drawing/2014/main" id="{9C67987C-349D-BEAB-4FB0-2F530A895C75}"/>
              </a:ext>
            </a:extLst>
          </p:cNvPr>
          <p:cNvPicPr>
            <a:picLocks noChangeAspect="1"/>
          </p:cNvPicPr>
          <p:nvPr/>
        </p:nvPicPr>
        <p:blipFill>
          <a:blip r:embed="rId2"/>
          <a:stretch>
            <a:fillRect/>
          </a:stretch>
        </p:blipFill>
        <p:spPr>
          <a:xfrm>
            <a:off x="8210282" y="1440247"/>
            <a:ext cx="3827976" cy="3827976"/>
          </a:xfrm>
          <a:prstGeom prst="rect">
            <a:avLst/>
          </a:prstGeom>
          <a:ln>
            <a:noFill/>
          </a:ln>
          <a:effectLst>
            <a:outerShdw blurRad="292100" dist="139700" dir="2700000" algn="tl" rotWithShape="0">
              <a:srgbClr val="333333">
                <a:alpha val="65000"/>
              </a:srgbClr>
            </a:outerShdw>
          </a:effectLst>
        </p:spPr>
      </p:pic>
      <p:pic>
        <p:nvPicPr>
          <p:cNvPr id="2" name="Picture Placeholder 18" descr="A person smiling for a picture&#10;&#10;AI-generated content may be incorrect.">
            <a:extLst>
              <a:ext uri="{FF2B5EF4-FFF2-40B4-BE49-F238E27FC236}">
                <a16:creationId xmlns:a16="http://schemas.microsoft.com/office/drawing/2014/main" id="{2B54785C-BB80-C691-0864-452E5E5E88AD}"/>
              </a:ext>
            </a:extLst>
          </p:cNvPr>
          <p:cNvPicPr>
            <a:picLocks noChangeAspect="1"/>
          </p:cNvPicPr>
          <p:nvPr/>
        </p:nvPicPr>
        <p:blipFill>
          <a:blip r:embed="rId3"/>
          <a:srcRect l="1115" r="1115"/>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3629850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B055D-3053-DF25-5F3C-DEF57C0A6E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01AB7A-C333-97F5-FA8C-DDDD88F374FF}"/>
              </a:ext>
            </a:extLst>
          </p:cNvPr>
          <p:cNvSpPr>
            <a:spLocks noGrp="1"/>
          </p:cNvSpPr>
          <p:nvPr>
            <p:ph type="title"/>
          </p:nvPr>
        </p:nvSpPr>
        <p:spPr/>
        <p:txBody>
          <a:bodyPr/>
          <a:lstStyle/>
          <a:p>
            <a:r>
              <a:rPr lang="es-ES"/>
              <a:t>Como funciona un Agente de </a:t>
            </a:r>
            <a:r>
              <a:rPr lang="es-ES" err="1"/>
              <a:t>Copilot</a:t>
            </a:r>
            <a:r>
              <a:rPr lang="es-ES"/>
              <a:t> en el contexto de un Sitio</a:t>
            </a:r>
            <a:endParaRPr lang="en-US"/>
          </a:p>
        </p:txBody>
      </p:sp>
      <p:sp>
        <p:nvSpPr>
          <p:cNvPr id="6" name="TextBox 5">
            <a:extLst>
              <a:ext uri="{FF2B5EF4-FFF2-40B4-BE49-F238E27FC236}">
                <a16:creationId xmlns:a16="http://schemas.microsoft.com/office/drawing/2014/main" id="{BDFF4C02-63A7-8358-FF90-563FD13D35E5}"/>
              </a:ext>
            </a:extLst>
          </p:cNvPr>
          <p:cNvSpPr txBox="1"/>
          <p:nvPr/>
        </p:nvSpPr>
        <p:spPr>
          <a:xfrm>
            <a:off x="529041" y="3483582"/>
            <a:ext cx="3474720" cy="923330"/>
          </a:xfrm>
          <a:prstGeom prst="rect">
            <a:avLst/>
          </a:prstGeom>
          <a:noFill/>
        </p:spPr>
        <p:txBody>
          <a:bodyPr wrap="square" rtlCol="0">
            <a:spAutoFit/>
          </a:bodyPr>
          <a:lstStyle/>
          <a:p>
            <a:pPr algn="ctr"/>
            <a:r>
              <a:rPr lang="es-ES" b="1">
                <a:latin typeface="+mj-lt"/>
                <a:cs typeface="Segoe UI Semibold" panose="020B0702040204020203" pitchFamily="34" charset="0"/>
              </a:rPr>
              <a:t>Los Agentes heredan los permisos y directivas específicas del Sitio</a:t>
            </a:r>
            <a:endParaRPr lang="en-US" b="1">
              <a:latin typeface="+mj-lt"/>
              <a:cs typeface="Segoe UI Semibold" panose="020B0702040204020203" pitchFamily="34" charset="0"/>
            </a:endParaRPr>
          </a:p>
        </p:txBody>
      </p:sp>
      <p:sp>
        <p:nvSpPr>
          <p:cNvPr id="7" name="TextBox 6">
            <a:extLst>
              <a:ext uri="{FF2B5EF4-FFF2-40B4-BE49-F238E27FC236}">
                <a16:creationId xmlns:a16="http://schemas.microsoft.com/office/drawing/2014/main" id="{30CBD59D-E27D-E672-7966-EDC7E1F92C58}"/>
              </a:ext>
            </a:extLst>
          </p:cNvPr>
          <p:cNvSpPr txBox="1"/>
          <p:nvPr/>
        </p:nvSpPr>
        <p:spPr>
          <a:xfrm>
            <a:off x="4290878" y="3483582"/>
            <a:ext cx="3474720" cy="1200329"/>
          </a:xfrm>
          <a:prstGeom prst="rect">
            <a:avLst/>
          </a:prstGeom>
          <a:noFill/>
        </p:spPr>
        <p:txBody>
          <a:bodyPr wrap="square" rtlCol="0">
            <a:spAutoFit/>
          </a:bodyPr>
          <a:lstStyle/>
          <a:p>
            <a:pPr algn="ctr"/>
            <a:r>
              <a:rPr lang="es-ES" b="1">
                <a:latin typeface="+mj-lt"/>
                <a:cs typeface="Segoe UI Semibold" panose="020B0702040204020203" pitchFamily="34" charset="0"/>
              </a:rPr>
              <a:t>Se requieren permios de creación y edición en el Sitio y Biblioteca(s) de este para crear y editar Agentes</a:t>
            </a:r>
            <a:endParaRPr lang="en-US" b="1">
              <a:latin typeface="+mj-lt"/>
              <a:cs typeface="Segoe UI Semibold" panose="020B0702040204020203" pitchFamily="34" charset="0"/>
            </a:endParaRPr>
          </a:p>
        </p:txBody>
      </p:sp>
      <p:sp>
        <p:nvSpPr>
          <p:cNvPr id="8" name="TextBox 7">
            <a:extLst>
              <a:ext uri="{FF2B5EF4-FFF2-40B4-BE49-F238E27FC236}">
                <a16:creationId xmlns:a16="http://schemas.microsoft.com/office/drawing/2014/main" id="{0E8764B0-BD8A-827C-3DE8-46FAE7B7CE05}"/>
              </a:ext>
            </a:extLst>
          </p:cNvPr>
          <p:cNvSpPr txBox="1"/>
          <p:nvPr/>
        </p:nvSpPr>
        <p:spPr>
          <a:xfrm>
            <a:off x="8052715" y="3483582"/>
            <a:ext cx="3474720" cy="1477328"/>
          </a:xfrm>
          <a:prstGeom prst="rect">
            <a:avLst/>
          </a:prstGeom>
          <a:noFill/>
        </p:spPr>
        <p:txBody>
          <a:bodyPr wrap="square" rtlCol="0">
            <a:spAutoFit/>
          </a:bodyPr>
          <a:lstStyle/>
          <a:p>
            <a:pPr algn="ctr"/>
            <a:r>
              <a:rPr lang="es-ES" b="1">
                <a:latin typeface="+mj-lt"/>
                <a:cs typeface="Segoe UI Semibold" panose="020B0702040204020203" pitchFamily="34" charset="0"/>
              </a:rPr>
              <a:t>Las reglas de Gobierno de los archivos del Sitio aplican también a los Agentes (Etiquetas de Sensibilidad, Borrado, Copiado, </a:t>
            </a:r>
            <a:r>
              <a:rPr lang="es-ES" b="1" err="1">
                <a:latin typeface="+mj-lt"/>
                <a:cs typeface="Segoe UI Semibold" panose="020B0702040204020203" pitchFamily="34" charset="0"/>
              </a:rPr>
              <a:t>etc</a:t>
            </a:r>
            <a:r>
              <a:rPr lang="es-ES" b="1">
                <a:latin typeface="+mj-lt"/>
                <a:cs typeface="Segoe UI Semibold" panose="020B0702040204020203" pitchFamily="34" charset="0"/>
              </a:rPr>
              <a:t>)</a:t>
            </a:r>
            <a:endParaRPr lang="en-US" b="1">
              <a:latin typeface="+mj-lt"/>
              <a:cs typeface="Segoe UI Semibold" panose="020B0702040204020203" pitchFamily="34" charset="0"/>
            </a:endParaRPr>
          </a:p>
        </p:txBody>
      </p:sp>
      <p:pic>
        <p:nvPicPr>
          <p:cNvPr id="9" name="Picture 8">
            <a:extLst>
              <a:ext uri="{FF2B5EF4-FFF2-40B4-BE49-F238E27FC236}">
                <a16:creationId xmlns:a16="http://schemas.microsoft.com/office/drawing/2014/main" id="{6418E9D3-BB58-2335-5F30-7E63E3E807DA}"/>
              </a:ext>
            </a:extLst>
          </p:cNvPr>
          <p:cNvPicPr>
            <a:picLocks noChangeAspect="1"/>
          </p:cNvPicPr>
          <p:nvPr/>
        </p:nvPicPr>
        <p:blipFill>
          <a:blip r:embed="rId2"/>
          <a:stretch>
            <a:fillRect/>
          </a:stretch>
        </p:blipFill>
        <p:spPr>
          <a:xfrm>
            <a:off x="1580601" y="1809297"/>
            <a:ext cx="1371600" cy="1371600"/>
          </a:xfrm>
          <a:prstGeom prst="rect">
            <a:avLst/>
          </a:prstGeom>
        </p:spPr>
      </p:pic>
      <p:pic>
        <p:nvPicPr>
          <p:cNvPr id="10" name="Picture 9">
            <a:extLst>
              <a:ext uri="{FF2B5EF4-FFF2-40B4-BE49-F238E27FC236}">
                <a16:creationId xmlns:a16="http://schemas.microsoft.com/office/drawing/2014/main" id="{15A2DC16-E1F4-64EC-C0E4-B3F13D60BB2D}"/>
              </a:ext>
            </a:extLst>
          </p:cNvPr>
          <p:cNvPicPr>
            <a:picLocks noChangeAspect="1"/>
          </p:cNvPicPr>
          <p:nvPr/>
        </p:nvPicPr>
        <p:blipFill>
          <a:blip r:embed="rId3"/>
          <a:stretch>
            <a:fillRect/>
          </a:stretch>
        </p:blipFill>
        <p:spPr>
          <a:xfrm>
            <a:off x="5342438" y="1809297"/>
            <a:ext cx="1371600" cy="1371600"/>
          </a:xfrm>
          <a:prstGeom prst="rect">
            <a:avLst/>
          </a:prstGeom>
        </p:spPr>
      </p:pic>
      <p:pic>
        <p:nvPicPr>
          <p:cNvPr id="11" name="Picture 10">
            <a:extLst>
              <a:ext uri="{FF2B5EF4-FFF2-40B4-BE49-F238E27FC236}">
                <a16:creationId xmlns:a16="http://schemas.microsoft.com/office/drawing/2014/main" id="{7FF51011-10A3-0F04-673D-813B279195BF}"/>
              </a:ext>
            </a:extLst>
          </p:cNvPr>
          <p:cNvPicPr>
            <a:picLocks noChangeAspect="1"/>
          </p:cNvPicPr>
          <p:nvPr/>
        </p:nvPicPr>
        <p:blipFill>
          <a:blip r:embed="rId4"/>
          <a:stretch>
            <a:fillRect/>
          </a:stretch>
        </p:blipFill>
        <p:spPr>
          <a:xfrm>
            <a:off x="9104275" y="1809297"/>
            <a:ext cx="1371600" cy="1371600"/>
          </a:xfrm>
          <a:prstGeom prst="rect">
            <a:avLst/>
          </a:prstGeom>
        </p:spPr>
      </p:pic>
      <p:pic>
        <p:nvPicPr>
          <p:cNvPr id="2" name="Picture Placeholder 18" descr="A person smiling for a picture&#10;&#10;AI-generated content may be incorrect.">
            <a:extLst>
              <a:ext uri="{FF2B5EF4-FFF2-40B4-BE49-F238E27FC236}">
                <a16:creationId xmlns:a16="http://schemas.microsoft.com/office/drawing/2014/main" id="{C68251F6-6432-6032-839C-2C2347ACEF9F}"/>
              </a:ext>
            </a:extLst>
          </p:cNvPr>
          <p:cNvPicPr>
            <a:picLocks noChangeAspect="1"/>
          </p:cNvPicPr>
          <p:nvPr/>
        </p:nvPicPr>
        <p:blipFill>
          <a:blip r:embed="rId5"/>
          <a:srcRect l="1115" r="1115"/>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3298554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EC295-9A41-0AA8-75A2-0DFFACAD5752}"/>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006F5033-382C-0DF1-2C3B-108CC918B35E}"/>
              </a:ext>
            </a:extLst>
          </p:cNvPr>
          <p:cNvPicPr>
            <a:picLocks noChangeAspect="1"/>
          </p:cNvPicPr>
          <p:nvPr/>
        </p:nvPicPr>
        <p:blipFill>
          <a:blip r:embed="rId2"/>
          <a:stretch>
            <a:fillRect/>
          </a:stretch>
        </p:blipFill>
        <p:spPr>
          <a:xfrm>
            <a:off x="8210282" y="1440247"/>
            <a:ext cx="3827976" cy="382797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B866BBBB-5E5B-C5FA-101D-5BB5A66C08B7}"/>
              </a:ext>
            </a:extLst>
          </p:cNvPr>
          <p:cNvPicPr>
            <a:picLocks noChangeAspect="1"/>
          </p:cNvPicPr>
          <p:nvPr/>
        </p:nvPicPr>
        <p:blipFill>
          <a:blip r:embed="rId3"/>
          <a:stretch>
            <a:fillRect/>
          </a:stretch>
        </p:blipFill>
        <p:spPr>
          <a:xfrm>
            <a:off x="1035534" y="2165972"/>
            <a:ext cx="6513061" cy="3308672"/>
          </a:xfrm>
          <a:prstGeom prst="rect">
            <a:avLst/>
          </a:prstGeom>
        </p:spPr>
      </p:pic>
      <p:sp>
        <p:nvSpPr>
          <p:cNvPr id="3" name="Callout: Down Arrow 2">
            <a:extLst>
              <a:ext uri="{FF2B5EF4-FFF2-40B4-BE49-F238E27FC236}">
                <a16:creationId xmlns:a16="http://schemas.microsoft.com/office/drawing/2014/main" id="{6EBA2640-84D9-D6BF-2ADF-8D62DE446F5C}"/>
              </a:ext>
            </a:extLst>
          </p:cNvPr>
          <p:cNvSpPr/>
          <p:nvPr/>
        </p:nvSpPr>
        <p:spPr>
          <a:xfrm>
            <a:off x="1035534" y="1366963"/>
            <a:ext cx="6422909" cy="799009"/>
          </a:xfrm>
          <a:prstGeom prst="downArrowCallout">
            <a:avLst/>
          </a:prstGeom>
          <a:solidFill>
            <a:srgbClr val="011E3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1" i="0" u="none" strike="noStrike" kern="1200" cap="none" spc="0" normalizeH="0" baseline="0" noProof="0">
                <a:ln>
                  <a:noFill/>
                </a:ln>
                <a:solidFill>
                  <a:prstClr val="white"/>
                </a:solidFill>
                <a:effectLst/>
                <a:uLnTx/>
                <a:uFillTx/>
                <a:latin typeface="+mj-lt"/>
                <a:ea typeface="Open Sans" panose="020B0606030504020204" pitchFamily="34" charset="0"/>
                <a:cs typeface="Segoe UI Semibold" panose="020B0702040204020203" pitchFamily="34" charset="0"/>
              </a:rPr>
              <a:t>Agente de Copilot para SharePoint y permisos en el Sitio</a:t>
            </a:r>
            <a:endParaRPr kumimoji="0" lang="en-US" sz="1800" b="1" i="0" u="none" strike="noStrike" kern="1200" cap="none" spc="0" normalizeH="0" baseline="0" noProof="0">
              <a:ln>
                <a:noFill/>
              </a:ln>
              <a:solidFill>
                <a:prstClr val="white"/>
              </a:solidFill>
              <a:effectLst/>
              <a:uLnTx/>
              <a:uFillTx/>
              <a:latin typeface="+mj-lt"/>
              <a:ea typeface="Open Sans" panose="020B0606030504020204"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5B1354F-01D7-6361-8947-CDA2F4433DDF}"/>
              </a:ext>
            </a:extLst>
          </p:cNvPr>
          <p:cNvPicPr>
            <a:picLocks noChangeAspect="1"/>
          </p:cNvPicPr>
          <p:nvPr/>
        </p:nvPicPr>
        <p:blipFill>
          <a:blip r:embed="rId4"/>
          <a:stretch>
            <a:fillRect/>
          </a:stretch>
        </p:blipFill>
        <p:spPr>
          <a:xfrm>
            <a:off x="8120130" y="1515012"/>
            <a:ext cx="3827976" cy="3827976"/>
          </a:xfrm>
          <a:prstGeom prst="rect">
            <a:avLst/>
          </a:prstGeom>
          <a:ln>
            <a:noFill/>
          </a:ln>
          <a:effectLst>
            <a:outerShdw blurRad="292100" dist="139700" dir="2700000" algn="tl" rotWithShape="0">
              <a:srgbClr val="333333">
                <a:alpha val="65000"/>
              </a:srgbClr>
            </a:outerShdw>
          </a:effectLst>
        </p:spPr>
      </p:pic>
      <p:pic>
        <p:nvPicPr>
          <p:cNvPr id="5" name="Picture Placeholder 18" descr="A person smiling for a picture&#10;&#10;AI-generated content may be incorrect.">
            <a:extLst>
              <a:ext uri="{FF2B5EF4-FFF2-40B4-BE49-F238E27FC236}">
                <a16:creationId xmlns:a16="http://schemas.microsoft.com/office/drawing/2014/main" id="{908ACA1A-3A1A-D7D2-C01A-0CA737E86746}"/>
              </a:ext>
            </a:extLst>
          </p:cNvPr>
          <p:cNvPicPr>
            <a:picLocks noChangeAspect="1"/>
          </p:cNvPicPr>
          <p:nvPr/>
        </p:nvPicPr>
        <p:blipFill>
          <a:blip r:embed="rId5"/>
          <a:srcRect l="1115" r="1115"/>
          <a:stretch>
            <a:fillRect/>
          </a:stretch>
        </p:blipFill>
        <p:spPr>
          <a:xfrm>
            <a:off x="11119908" y="413336"/>
            <a:ext cx="644106" cy="640080"/>
          </a:xfrm>
          <a:prstGeom prst="ellipse">
            <a:avLst/>
          </a:prstGeom>
        </p:spPr>
      </p:pic>
      <p:pic>
        <p:nvPicPr>
          <p:cNvPr id="6" name="Picture Placeholder 7" descr="A person with a beard and mustache&#10;&#10;AI-generated content may be incorrect.">
            <a:extLst>
              <a:ext uri="{FF2B5EF4-FFF2-40B4-BE49-F238E27FC236}">
                <a16:creationId xmlns:a16="http://schemas.microsoft.com/office/drawing/2014/main" id="{695F90F5-803D-A1B9-08A6-1D321BC4437B}"/>
              </a:ext>
            </a:extLst>
          </p:cNvPr>
          <p:cNvPicPr>
            <a:picLocks noChangeAspect="1"/>
          </p:cNvPicPr>
          <p:nvPr/>
        </p:nvPicPr>
        <p:blipFill>
          <a:blip r:embed="rId6"/>
          <a:srcRect t="13511" b="13511"/>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1187803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a:extLst>
            <a:ext uri="{FF2B5EF4-FFF2-40B4-BE49-F238E27FC236}">
              <a16:creationId xmlns:a16="http://schemas.microsoft.com/office/drawing/2014/main" id="{9C25C9C8-9D7B-6D59-E0D3-441F479E825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015E0C5-D8EB-7FAE-AE20-0827AED63E20}"/>
              </a:ext>
            </a:extLst>
          </p:cNvPr>
          <p:cNvSpPr>
            <a:spLocks noGrp="1"/>
          </p:cNvSpPr>
          <p:nvPr>
            <p:ph type="body" sz="quarter" idx="4294967295"/>
          </p:nvPr>
        </p:nvSpPr>
        <p:spPr>
          <a:xfrm>
            <a:off x="3827463" y="1389063"/>
            <a:ext cx="8364537" cy="4017962"/>
          </a:xfrm>
        </p:spPr>
        <p:txBody>
          <a:bodyPr/>
          <a:lstStyle/>
          <a:p>
            <a:endParaRPr lang="en-US" sz="1800"/>
          </a:p>
          <a:p>
            <a:endParaRPr lang="en-US" sz="1800"/>
          </a:p>
        </p:txBody>
      </p:sp>
      <p:pic>
        <p:nvPicPr>
          <p:cNvPr id="8" name="Imagen 2">
            <a:extLst>
              <a:ext uri="{FF2B5EF4-FFF2-40B4-BE49-F238E27FC236}">
                <a16:creationId xmlns:a16="http://schemas.microsoft.com/office/drawing/2014/main" id="{9A96F68E-346A-748E-B00A-F3DE8FFFF17D}"/>
              </a:ext>
            </a:extLst>
          </p:cNvPr>
          <p:cNvPicPr>
            <a:picLocks noChangeAspect="1"/>
          </p:cNvPicPr>
          <p:nvPr/>
        </p:nvPicPr>
        <p:blipFill rotWithShape="1">
          <a:blip r:embed="rId2">
            <a:extLst>
              <a:ext uri="{28A0092B-C50C-407E-A947-70E740481C1C}">
                <a14:useLocalDpi xmlns:a14="http://schemas.microsoft.com/office/drawing/2010/main" val="0"/>
              </a:ext>
            </a:extLst>
          </a:blip>
          <a:srcRect l="9271" b="6950"/>
          <a:stretch/>
        </p:blipFill>
        <p:spPr>
          <a:xfrm>
            <a:off x="8484899" y="371356"/>
            <a:ext cx="2901552" cy="2904591"/>
          </a:xfrm>
          <a:prstGeom prst="rect">
            <a:avLst/>
          </a:prstGeom>
        </p:spPr>
      </p:pic>
      <p:sp>
        <p:nvSpPr>
          <p:cNvPr id="9" name="Marcador de texto 4">
            <a:extLst>
              <a:ext uri="{FF2B5EF4-FFF2-40B4-BE49-F238E27FC236}">
                <a16:creationId xmlns:a16="http://schemas.microsoft.com/office/drawing/2014/main" id="{72507D1F-E8A8-2205-53FD-59539572D204}"/>
              </a:ext>
            </a:extLst>
          </p:cNvPr>
          <p:cNvSpPr txBox="1">
            <a:spLocks/>
          </p:cNvSpPr>
          <p:nvPr/>
        </p:nvSpPr>
        <p:spPr>
          <a:xfrm>
            <a:off x="5403809" y="3984892"/>
            <a:ext cx="6605311" cy="179466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Light (Headings)y)"/>
                <a:ea typeface="+mn-ea"/>
                <a:cs typeface="Segoe UI Semibold" panose="020B0702040204020203" pitchFamily="34" charset="0"/>
              </a:rPr>
              <a:t>Demo #1: </a:t>
            </a:r>
            <a:r>
              <a:rPr lang="en-US" sz="3600" b="1">
                <a:solidFill>
                  <a:srgbClr val="FFFFFF"/>
                </a:solidFill>
                <a:latin typeface="Segoe UI Light (Headings)y)"/>
                <a:cs typeface="Segoe UI Semibold" panose="020B0702040204020203" pitchFamily="34" charset="0"/>
              </a:rPr>
              <a:t>Un primer </a:t>
            </a:r>
            <a:r>
              <a:rPr lang="en-US" sz="3600" b="1" err="1">
                <a:solidFill>
                  <a:srgbClr val="FFFFFF"/>
                </a:solidFill>
                <a:latin typeface="Segoe UI Light (Headings)y)"/>
                <a:cs typeface="Segoe UI Semibold" panose="020B0702040204020203" pitchFamily="34" charset="0"/>
              </a:rPr>
              <a:t>vistazo</a:t>
            </a:r>
            <a:r>
              <a:rPr lang="en-US" sz="3600" b="1">
                <a:solidFill>
                  <a:srgbClr val="FFFFFF"/>
                </a:solidFill>
                <a:latin typeface="Segoe UI Light (Headings)y)"/>
                <a:cs typeface="Segoe UI Semibold" panose="020B0702040204020203" pitchFamily="34" charset="0"/>
              </a:rPr>
              <a:t> a </a:t>
            </a:r>
            <a:r>
              <a:rPr lang="en-US" sz="3600" b="1" err="1">
                <a:solidFill>
                  <a:srgbClr val="FFFFFF"/>
                </a:solidFill>
                <a:latin typeface="Segoe UI Light (Headings)y)"/>
                <a:cs typeface="Segoe UI Semibold" panose="020B0702040204020203" pitchFamily="34" charset="0"/>
              </a:rPr>
              <a:t>Agentes</a:t>
            </a:r>
            <a:r>
              <a:rPr lang="en-US" sz="3600" b="1">
                <a:solidFill>
                  <a:srgbClr val="FFFFFF"/>
                </a:solidFill>
                <a:latin typeface="Segoe UI Light (Headings)y)"/>
                <a:cs typeface="Segoe UI Semibold" panose="020B0702040204020203" pitchFamily="34" charset="0"/>
              </a:rPr>
              <a:t> de Copilot para SharePoint</a:t>
            </a:r>
            <a:endParaRPr kumimoji="0" lang="en-US" sz="3600" b="1" i="0" u="none" strike="noStrike" kern="1200" cap="none" spc="0" normalizeH="0" baseline="0" noProof="0">
              <a:ln>
                <a:noFill/>
              </a:ln>
              <a:solidFill>
                <a:srgbClr val="FFFFFF"/>
              </a:solidFill>
              <a:effectLst/>
              <a:uLnTx/>
              <a:uFillTx/>
              <a:latin typeface="Segoe UI Light (Headings)y)"/>
              <a:ea typeface="+mn-ea"/>
              <a:cs typeface="Segoe UI Semibold" panose="020B0702040204020203"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0" normalizeH="0" baseline="0" noProof="0">
              <a:ln>
                <a:noFill/>
              </a:ln>
              <a:solidFill>
                <a:srgbClr val="FFFFFF"/>
              </a:solidFill>
              <a:effectLst/>
              <a:uLnTx/>
              <a:uFillTx/>
              <a:latin typeface="Segoe UI Light (Headings)y)"/>
              <a:ea typeface="+mn-ea"/>
              <a:cs typeface="+mn-cs"/>
            </a:endParaRPr>
          </a:p>
        </p:txBody>
      </p:sp>
      <p:pic>
        <p:nvPicPr>
          <p:cNvPr id="10" name="Picture 18" descr="Minion clipart transparent background, Minion transparent background  Transparent FREE for download on WebStockReview 2021">
            <a:extLst>
              <a:ext uri="{FF2B5EF4-FFF2-40B4-BE49-F238E27FC236}">
                <a16:creationId xmlns:a16="http://schemas.microsoft.com/office/drawing/2014/main" id="{52A1DE68-932F-0764-7C92-9D8C50CB5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356"/>
            <a:ext cx="5057590" cy="5919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675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4E93B-8B02-B246-6359-8B4EEA474B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470383-D9C2-1D69-51AA-9292F3F21A95}"/>
              </a:ext>
            </a:extLst>
          </p:cNvPr>
          <p:cNvSpPr>
            <a:spLocks noGrp="1"/>
          </p:cNvSpPr>
          <p:nvPr>
            <p:ph type="title"/>
          </p:nvPr>
        </p:nvSpPr>
        <p:spPr/>
        <p:txBody>
          <a:bodyPr/>
          <a:lstStyle/>
          <a:p>
            <a:r>
              <a:rPr lang="es-ES"/>
              <a:t>Pasos para la creación/edición de un Agente de </a:t>
            </a:r>
            <a:r>
              <a:rPr lang="es-ES" err="1"/>
              <a:t>Copilot</a:t>
            </a:r>
            <a:r>
              <a:rPr lang="es-ES"/>
              <a:t> para SharePoint</a:t>
            </a:r>
            <a:endParaRPr lang="en-US"/>
          </a:p>
        </p:txBody>
      </p:sp>
      <p:sp>
        <p:nvSpPr>
          <p:cNvPr id="27" name="Rounded Rectangle 5">
            <a:extLst>
              <a:ext uri="{FF2B5EF4-FFF2-40B4-BE49-F238E27FC236}">
                <a16:creationId xmlns:a16="http://schemas.microsoft.com/office/drawing/2014/main" id="{214778E5-A388-F697-A340-338BB79F120E}"/>
              </a:ext>
            </a:extLst>
          </p:cNvPr>
          <p:cNvSpPr/>
          <p:nvPr/>
        </p:nvSpPr>
        <p:spPr>
          <a:xfrm>
            <a:off x="1593570" y="2299622"/>
            <a:ext cx="8691616" cy="822680"/>
          </a:xfrm>
          <a:prstGeom prst="roundRect">
            <a:avLst>
              <a:gd name="adj" fmla="val 8527"/>
            </a:avLst>
          </a:prstGeom>
          <a:solidFill>
            <a:srgbClr val="0DA2C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mj-lt"/>
                <a:cs typeface="Segoe UI Semibold" panose="020B0702040204020203" pitchFamily="34" charset="0"/>
              </a:rPr>
              <a:t>&lt;</a:t>
            </a:r>
          </a:p>
        </p:txBody>
      </p:sp>
      <p:sp>
        <p:nvSpPr>
          <p:cNvPr id="28" name="Freeform 6">
            <a:extLst>
              <a:ext uri="{FF2B5EF4-FFF2-40B4-BE49-F238E27FC236}">
                <a16:creationId xmlns:a16="http://schemas.microsoft.com/office/drawing/2014/main" id="{F74E23DD-E894-235F-6BF8-0EBB67F5238E}"/>
              </a:ext>
            </a:extLst>
          </p:cNvPr>
          <p:cNvSpPr>
            <a:spLocks noChangeAspect="1"/>
          </p:cNvSpPr>
          <p:nvPr/>
        </p:nvSpPr>
        <p:spPr bwMode="auto">
          <a:xfrm>
            <a:off x="7196277" y="2515942"/>
            <a:ext cx="235756" cy="390043"/>
          </a:xfrm>
          <a:custGeom>
            <a:avLst/>
            <a:gdLst>
              <a:gd name="T0" fmla="*/ 0 w 202"/>
              <a:gd name="T1" fmla="*/ 27 h 126"/>
              <a:gd name="T2" fmla="*/ 31 w 202"/>
              <a:gd name="T3" fmla="*/ 5 h 126"/>
              <a:gd name="T4" fmla="*/ 185 w 202"/>
              <a:gd name="T5" fmla="*/ 53 h 126"/>
              <a:gd name="T6" fmla="*/ 185 w 202"/>
              <a:gd name="T7" fmla="*/ 72 h 126"/>
              <a:gd name="T8" fmla="*/ 31 w 202"/>
              <a:gd name="T9" fmla="*/ 121 h 126"/>
              <a:gd name="T10" fmla="*/ 0 w 202"/>
              <a:gd name="T11" fmla="*/ 98 h 126"/>
              <a:gd name="T12" fmla="*/ 0 w 202"/>
              <a:gd name="T13" fmla="*/ 27 h 126"/>
            </a:gdLst>
            <a:ahLst/>
            <a:cxnLst>
              <a:cxn ang="0">
                <a:pos x="T0" y="T1"/>
              </a:cxn>
              <a:cxn ang="0">
                <a:pos x="T2" y="T3"/>
              </a:cxn>
              <a:cxn ang="0">
                <a:pos x="T4" y="T5"/>
              </a:cxn>
              <a:cxn ang="0">
                <a:pos x="T6" y="T7"/>
              </a:cxn>
              <a:cxn ang="0">
                <a:pos x="T8" y="T9"/>
              </a:cxn>
              <a:cxn ang="0">
                <a:pos x="T10" y="T11"/>
              </a:cxn>
              <a:cxn ang="0">
                <a:pos x="T12" y="T13"/>
              </a:cxn>
            </a:cxnLst>
            <a:rect l="0" t="0" r="r" b="b"/>
            <a:pathLst>
              <a:path w="202" h="126">
                <a:moveTo>
                  <a:pt x="0" y="27"/>
                </a:moveTo>
                <a:cubicBezTo>
                  <a:pt x="0" y="10"/>
                  <a:pt x="14" y="0"/>
                  <a:pt x="31" y="5"/>
                </a:cubicBezTo>
                <a:cubicBezTo>
                  <a:pt x="185" y="53"/>
                  <a:pt x="185" y="53"/>
                  <a:pt x="185" y="53"/>
                </a:cubicBezTo>
                <a:cubicBezTo>
                  <a:pt x="202" y="59"/>
                  <a:pt x="202" y="67"/>
                  <a:pt x="185" y="72"/>
                </a:cubicBezTo>
                <a:cubicBezTo>
                  <a:pt x="31" y="121"/>
                  <a:pt x="31" y="121"/>
                  <a:pt x="31" y="121"/>
                </a:cubicBezTo>
                <a:cubicBezTo>
                  <a:pt x="14" y="126"/>
                  <a:pt x="0" y="116"/>
                  <a:pt x="0" y="98"/>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GB">
              <a:solidFill>
                <a:srgbClr val="000000"/>
              </a:solidFill>
              <a:latin typeface="+mj-lt"/>
              <a:cs typeface="Segoe UI Semibold" panose="020B0702040204020203" pitchFamily="34" charset="0"/>
            </a:endParaRPr>
          </a:p>
        </p:txBody>
      </p:sp>
      <p:sp>
        <p:nvSpPr>
          <p:cNvPr id="29" name="Freeform 6">
            <a:extLst>
              <a:ext uri="{FF2B5EF4-FFF2-40B4-BE49-F238E27FC236}">
                <a16:creationId xmlns:a16="http://schemas.microsoft.com/office/drawing/2014/main" id="{E6F3F63C-5335-DB4E-2308-D65F4A3A4389}"/>
              </a:ext>
            </a:extLst>
          </p:cNvPr>
          <p:cNvSpPr>
            <a:spLocks noChangeAspect="1"/>
          </p:cNvSpPr>
          <p:nvPr/>
        </p:nvSpPr>
        <p:spPr bwMode="auto">
          <a:xfrm>
            <a:off x="4507227" y="2515942"/>
            <a:ext cx="235756" cy="390043"/>
          </a:xfrm>
          <a:custGeom>
            <a:avLst/>
            <a:gdLst>
              <a:gd name="T0" fmla="*/ 0 w 202"/>
              <a:gd name="T1" fmla="*/ 27 h 126"/>
              <a:gd name="T2" fmla="*/ 31 w 202"/>
              <a:gd name="T3" fmla="*/ 5 h 126"/>
              <a:gd name="T4" fmla="*/ 185 w 202"/>
              <a:gd name="T5" fmla="*/ 53 h 126"/>
              <a:gd name="T6" fmla="*/ 185 w 202"/>
              <a:gd name="T7" fmla="*/ 72 h 126"/>
              <a:gd name="T8" fmla="*/ 31 w 202"/>
              <a:gd name="T9" fmla="*/ 121 h 126"/>
              <a:gd name="T10" fmla="*/ 0 w 202"/>
              <a:gd name="T11" fmla="*/ 98 h 126"/>
              <a:gd name="T12" fmla="*/ 0 w 202"/>
              <a:gd name="T13" fmla="*/ 27 h 126"/>
            </a:gdLst>
            <a:ahLst/>
            <a:cxnLst>
              <a:cxn ang="0">
                <a:pos x="T0" y="T1"/>
              </a:cxn>
              <a:cxn ang="0">
                <a:pos x="T2" y="T3"/>
              </a:cxn>
              <a:cxn ang="0">
                <a:pos x="T4" y="T5"/>
              </a:cxn>
              <a:cxn ang="0">
                <a:pos x="T6" y="T7"/>
              </a:cxn>
              <a:cxn ang="0">
                <a:pos x="T8" y="T9"/>
              </a:cxn>
              <a:cxn ang="0">
                <a:pos x="T10" y="T11"/>
              </a:cxn>
              <a:cxn ang="0">
                <a:pos x="T12" y="T13"/>
              </a:cxn>
            </a:cxnLst>
            <a:rect l="0" t="0" r="r" b="b"/>
            <a:pathLst>
              <a:path w="202" h="126">
                <a:moveTo>
                  <a:pt x="0" y="27"/>
                </a:moveTo>
                <a:cubicBezTo>
                  <a:pt x="0" y="10"/>
                  <a:pt x="14" y="0"/>
                  <a:pt x="31" y="5"/>
                </a:cubicBezTo>
                <a:cubicBezTo>
                  <a:pt x="185" y="53"/>
                  <a:pt x="185" y="53"/>
                  <a:pt x="185" y="53"/>
                </a:cubicBezTo>
                <a:cubicBezTo>
                  <a:pt x="202" y="59"/>
                  <a:pt x="202" y="67"/>
                  <a:pt x="185" y="72"/>
                </a:cubicBezTo>
                <a:cubicBezTo>
                  <a:pt x="31" y="121"/>
                  <a:pt x="31" y="121"/>
                  <a:pt x="31" y="121"/>
                </a:cubicBezTo>
                <a:cubicBezTo>
                  <a:pt x="14" y="126"/>
                  <a:pt x="0" y="116"/>
                  <a:pt x="0" y="98"/>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GB">
              <a:solidFill>
                <a:srgbClr val="000000"/>
              </a:solidFill>
              <a:latin typeface="+mj-lt"/>
              <a:cs typeface="Segoe UI Semibold" panose="020B0702040204020203" pitchFamily="34" charset="0"/>
            </a:endParaRPr>
          </a:p>
        </p:txBody>
      </p:sp>
      <p:grpSp>
        <p:nvGrpSpPr>
          <p:cNvPr id="30" name="Group 29">
            <a:extLst>
              <a:ext uri="{FF2B5EF4-FFF2-40B4-BE49-F238E27FC236}">
                <a16:creationId xmlns:a16="http://schemas.microsoft.com/office/drawing/2014/main" id="{3F16CA96-FFFE-00DC-7715-1626684A3629}"/>
              </a:ext>
            </a:extLst>
          </p:cNvPr>
          <p:cNvGrpSpPr/>
          <p:nvPr/>
        </p:nvGrpSpPr>
        <p:grpSpPr>
          <a:xfrm>
            <a:off x="2438646" y="1869776"/>
            <a:ext cx="1683868" cy="1682375"/>
            <a:chOff x="638403" y="2237154"/>
            <a:chExt cx="1450663" cy="1449377"/>
          </a:xfrm>
        </p:grpSpPr>
        <p:sp>
          <p:nvSpPr>
            <p:cNvPr id="31" name="Freeform 5">
              <a:extLst>
                <a:ext uri="{FF2B5EF4-FFF2-40B4-BE49-F238E27FC236}">
                  <a16:creationId xmlns:a16="http://schemas.microsoft.com/office/drawing/2014/main" id="{B4A4F401-9D33-A687-694C-C19FBA72E6EA}"/>
                </a:ext>
              </a:extLst>
            </p:cNvPr>
            <p:cNvSpPr>
              <a:spLocks noEditPoints="1"/>
            </p:cNvSpPr>
            <p:nvPr/>
          </p:nvSpPr>
          <p:spPr bwMode="auto">
            <a:xfrm>
              <a:off x="638403" y="2237154"/>
              <a:ext cx="1450663" cy="1449377"/>
            </a:xfrm>
            <a:prstGeom prst="donut">
              <a:avLst>
                <a:gd name="adj" fmla="val 10103"/>
              </a:avLst>
            </a:prstGeom>
            <a:solidFill>
              <a:srgbClr val="CF142B"/>
            </a:solidFill>
          </p:spPr>
          <p:txBody>
            <a:bodyPr/>
            <a:lstStyle/>
            <a:p>
              <a:pPr defTabSz="914400">
                <a:defRPr/>
              </a:pPr>
              <a:endParaRPr lang="en-US" sz="1600" b="1" kern="0">
                <a:solidFill>
                  <a:srgbClr val="000000"/>
                </a:solidFill>
                <a:latin typeface="+mj-lt"/>
                <a:cs typeface="Segoe UI Semibold" panose="020B0702040204020203" pitchFamily="34" charset="0"/>
              </a:endParaRPr>
            </a:p>
          </p:txBody>
        </p:sp>
        <p:sp>
          <p:nvSpPr>
            <p:cNvPr id="32" name="Oval 31">
              <a:extLst>
                <a:ext uri="{FF2B5EF4-FFF2-40B4-BE49-F238E27FC236}">
                  <a16:creationId xmlns:a16="http://schemas.microsoft.com/office/drawing/2014/main" id="{2E04CA90-ACDD-3B45-7EF7-37901FE2384C}"/>
                </a:ext>
              </a:extLst>
            </p:cNvPr>
            <p:cNvSpPr>
              <a:spLocks noChangeArrowheads="1"/>
            </p:cNvSpPr>
            <p:nvPr/>
          </p:nvSpPr>
          <p:spPr bwMode="auto">
            <a:xfrm>
              <a:off x="785317" y="2374190"/>
              <a:ext cx="1159818" cy="1159332"/>
            </a:xfrm>
            <a:prstGeom prst="ellipse">
              <a:avLst/>
            </a:prstGeom>
            <a:solidFill>
              <a:srgbClr val="FFFFFF"/>
            </a:solidFill>
            <a:ln w="9525" algn="ctr">
              <a:noFill/>
              <a:round/>
              <a:headEnd/>
              <a:tailEnd/>
            </a:ln>
          </p:spPr>
          <p:txBody>
            <a:bodyPr wrap="none" lIns="0" tIns="36000" rIns="0" bIns="36000" anchor="ctr"/>
            <a:lstStyle/>
            <a:p>
              <a:pPr algn="ctr" defTabSz="914400">
                <a:defRPr/>
              </a:pPr>
              <a:endParaRPr lang="en-GB" sz="1600" kern="0">
                <a:solidFill>
                  <a:srgbClr val="000000"/>
                </a:solidFill>
                <a:latin typeface="+mj-lt"/>
                <a:cs typeface="Segoe UI Semibold" panose="020B0702040204020203" pitchFamily="34" charset="0"/>
              </a:endParaRPr>
            </a:p>
          </p:txBody>
        </p:sp>
      </p:grpSp>
      <p:grpSp>
        <p:nvGrpSpPr>
          <p:cNvPr id="33" name="Group 32">
            <a:extLst>
              <a:ext uri="{FF2B5EF4-FFF2-40B4-BE49-F238E27FC236}">
                <a16:creationId xmlns:a16="http://schemas.microsoft.com/office/drawing/2014/main" id="{1B0970A7-3851-7A36-9EF7-169852B90CEC}"/>
              </a:ext>
            </a:extLst>
          </p:cNvPr>
          <p:cNvGrpSpPr/>
          <p:nvPr/>
        </p:nvGrpSpPr>
        <p:grpSpPr>
          <a:xfrm>
            <a:off x="5127696" y="1869776"/>
            <a:ext cx="1683868" cy="1682375"/>
            <a:chOff x="2281504" y="2237154"/>
            <a:chExt cx="1450663" cy="1449377"/>
          </a:xfrm>
        </p:grpSpPr>
        <p:sp>
          <p:nvSpPr>
            <p:cNvPr id="34" name="Freeform 5">
              <a:extLst>
                <a:ext uri="{FF2B5EF4-FFF2-40B4-BE49-F238E27FC236}">
                  <a16:creationId xmlns:a16="http://schemas.microsoft.com/office/drawing/2014/main" id="{57E59A07-4BB0-3A1D-75A2-5AD03572963A}"/>
                </a:ext>
              </a:extLst>
            </p:cNvPr>
            <p:cNvSpPr>
              <a:spLocks noEditPoints="1"/>
            </p:cNvSpPr>
            <p:nvPr/>
          </p:nvSpPr>
          <p:spPr bwMode="auto">
            <a:xfrm>
              <a:off x="2281504" y="2237154"/>
              <a:ext cx="1450663" cy="1449377"/>
            </a:xfrm>
            <a:prstGeom prst="donut">
              <a:avLst>
                <a:gd name="adj" fmla="val 10103"/>
              </a:avLst>
            </a:prstGeom>
            <a:solidFill>
              <a:srgbClr val="EC7505"/>
            </a:solidFill>
            <a:ln w="9525">
              <a:noFill/>
              <a:round/>
              <a:headEnd/>
              <a:tailEnd/>
            </a:ln>
          </p:spPr>
          <p:txBody>
            <a:bodyPr/>
            <a:lstStyle/>
            <a:p>
              <a:pPr defTabSz="914400">
                <a:defRPr/>
              </a:pPr>
              <a:endParaRPr lang="en-US" sz="1600" b="1" kern="0">
                <a:solidFill>
                  <a:srgbClr val="000000"/>
                </a:solidFill>
                <a:latin typeface="+mj-lt"/>
                <a:cs typeface="Segoe UI Semibold" panose="020B0702040204020203" pitchFamily="34" charset="0"/>
              </a:endParaRPr>
            </a:p>
          </p:txBody>
        </p:sp>
        <p:sp>
          <p:nvSpPr>
            <p:cNvPr id="35" name="Oval 30">
              <a:extLst>
                <a:ext uri="{FF2B5EF4-FFF2-40B4-BE49-F238E27FC236}">
                  <a16:creationId xmlns:a16="http://schemas.microsoft.com/office/drawing/2014/main" id="{7EA16652-95CF-371B-7002-77BE98D7448B}"/>
                </a:ext>
              </a:extLst>
            </p:cNvPr>
            <p:cNvSpPr>
              <a:spLocks noChangeArrowheads="1"/>
            </p:cNvSpPr>
            <p:nvPr/>
          </p:nvSpPr>
          <p:spPr bwMode="auto">
            <a:xfrm>
              <a:off x="2428418" y="2374190"/>
              <a:ext cx="1159818" cy="1159332"/>
            </a:xfrm>
            <a:prstGeom prst="ellipse">
              <a:avLst/>
            </a:prstGeom>
            <a:solidFill>
              <a:srgbClr val="FFFFFF"/>
            </a:solidFill>
            <a:ln w="9525" algn="ctr">
              <a:noFill/>
              <a:round/>
              <a:headEnd/>
              <a:tailEnd/>
            </a:ln>
          </p:spPr>
          <p:txBody>
            <a:bodyPr wrap="none" lIns="0" tIns="36000" rIns="0" bIns="36000" anchor="ctr"/>
            <a:lstStyle/>
            <a:p>
              <a:pPr algn="ctr" defTabSz="914400">
                <a:defRPr/>
              </a:pPr>
              <a:endParaRPr lang="en-GB" sz="1600" kern="0">
                <a:solidFill>
                  <a:srgbClr val="000000"/>
                </a:solidFill>
                <a:latin typeface="+mj-lt"/>
                <a:cs typeface="Segoe UI Semibold" panose="020B0702040204020203" pitchFamily="34" charset="0"/>
              </a:endParaRPr>
            </a:p>
          </p:txBody>
        </p:sp>
      </p:grpSp>
      <p:grpSp>
        <p:nvGrpSpPr>
          <p:cNvPr id="36" name="Group 35">
            <a:extLst>
              <a:ext uri="{FF2B5EF4-FFF2-40B4-BE49-F238E27FC236}">
                <a16:creationId xmlns:a16="http://schemas.microsoft.com/office/drawing/2014/main" id="{AA80FFEB-1307-1F9A-2A02-C7F71815F80A}"/>
              </a:ext>
            </a:extLst>
          </p:cNvPr>
          <p:cNvGrpSpPr/>
          <p:nvPr/>
        </p:nvGrpSpPr>
        <p:grpSpPr>
          <a:xfrm>
            <a:off x="7816746" y="1869776"/>
            <a:ext cx="1683868" cy="1682375"/>
            <a:chOff x="3924603" y="2237154"/>
            <a:chExt cx="1450663" cy="1449377"/>
          </a:xfrm>
        </p:grpSpPr>
        <p:sp>
          <p:nvSpPr>
            <p:cNvPr id="37" name="Freeform 5">
              <a:extLst>
                <a:ext uri="{FF2B5EF4-FFF2-40B4-BE49-F238E27FC236}">
                  <a16:creationId xmlns:a16="http://schemas.microsoft.com/office/drawing/2014/main" id="{E498501A-BD77-BCA3-FBC2-1A7848ED5FEF}"/>
                </a:ext>
              </a:extLst>
            </p:cNvPr>
            <p:cNvSpPr>
              <a:spLocks noEditPoints="1"/>
            </p:cNvSpPr>
            <p:nvPr/>
          </p:nvSpPr>
          <p:spPr bwMode="auto">
            <a:xfrm>
              <a:off x="3924603" y="2237154"/>
              <a:ext cx="1450663" cy="1449377"/>
            </a:xfrm>
            <a:prstGeom prst="donut">
              <a:avLst>
                <a:gd name="adj" fmla="val 10103"/>
              </a:avLst>
            </a:prstGeom>
            <a:solidFill>
              <a:srgbClr val="92AF04"/>
            </a:solidFill>
            <a:ln w="9525">
              <a:noFill/>
              <a:round/>
              <a:headEnd/>
              <a:tailEnd/>
            </a:ln>
          </p:spPr>
          <p:txBody>
            <a:bodyPr/>
            <a:lstStyle/>
            <a:p>
              <a:pPr defTabSz="914400">
                <a:defRPr/>
              </a:pPr>
              <a:endParaRPr lang="en-US" sz="2400" b="1" kern="0">
                <a:solidFill>
                  <a:srgbClr val="000000"/>
                </a:solidFill>
                <a:latin typeface="+mj-lt"/>
                <a:cs typeface="Segoe UI Semibold" panose="020B0702040204020203" pitchFamily="34" charset="0"/>
              </a:endParaRPr>
            </a:p>
          </p:txBody>
        </p:sp>
        <p:sp>
          <p:nvSpPr>
            <p:cNvPr id="38" name="Oval 30">
              <a:extLst>
                <a:ext uri="{FF2B5EF4-FFF2-40B4-BE49-F238E27FC236}">
                  <a16:creationId xmlns:a16="http://schemas.microsoft.com/office/drawing/2014/main" id="{3112028B-89EF-C2E0-2132-7D7893276B97}"/>
                </a:ext>
              </a:extLst>
            </p:cNvPr>
            <p:cNvSpPr>
              <a:spLocks noChangeArrowheads="1"/>
            </p:cNvSpPr>
            <p:nvPr/>
          </p:nvSpPr>
          <p:spPr bwMode="auto">
            <a:xfrm>
              <a:off x="4071517" y="2374190"/>
              <a:ext cx="1159818" cy="1159332"/>
            </a:xfrm>
            <a:prstGeom prst="ellipse">
              <a:avLst/>
            </a:prstGeom>
            <a:solidFill>
              <a:srgbClr val="FFFFFF"/>
            </a:solidFill>
            <a:ln w="9525" algn="ctr">
              <a:noFill/>
              <a:round/>
              <a:headEnd/>
              <a:tailEnd/>
            </a:ln>
          </p:spPr>
          <p:txBody>
            <a:bodyPr wrap="none" lIns="0" tIns="36000" rIns="0" bIns="36000" anchor="ctr"/>
            <a:lstStyle/>
            <a:p>
              <a:pPr algn="ctr" defTabSz="914400">
                <a:defRPr/>
              </a:pPr>
              <a:endParaRPr lang="en-GB" sz="1600" kern="0">
                <a:solidFill>
                  <a:srgbClr val="000000"/>
                </a:solidFill>
                <a:latin typeface="+mj-lt"/>
                <a:cs typeface="Segoe UI Semibold" panose="020B0702040204020203" pitchFamily="34" charset="0"/>
              </a:endParaRPr>
            </a:p>
          </p:txBody>
        </p:sp>
      </p:grpSp>
      <p:sp>
        <p:nvSpPr>
          <p:cNvPr id="39" name="Rectangle 38">
            <a:extLst>
              <a:ext uri="{FF2B5EF4-FFF2-40B4-BE49-F238E27FC236}">
                <a16:creationId xmlns:a16="http://schemas.microsoft.com/office/drawing/2014/main" id="{ACE3E858-FD78-9895-FA09-3C71548EF8DC}"/>
              </a:ext>
            </a:extLst>
          </p:cNvPr>
          <p:cNvSpPr/>
          <p:nvPr/>
        </p:nvSpPr>
        <p:spPr>
          <a:xfrm>
            <a:off x="1997593" y="3657142"/>
            <a:ext cx="2568417" cy="822960"/>
          </a:xfrm>
          <a:prstGeom prst="rect">
            <a:avLst/>
          </a:prstGeom>
          <a:solidFill>
            <a:srgbClr val="0DA2C2"/>
          </a:solid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1" i="0" u="none" strike="noStrike" kern="0" cap="none" spc="0" normalizeH="0" baseline="0" noProof="0">
                <a:ln>
                  <a:noFill/>
                </a:ln>
                <a:solidFill>
                  <a:srgbClr val="FFFFFF"/>
                </a:solidFill>
                <a:effectLst/>
                <a:uLnTx/>
                <a:uFillTx/>
                <a:latin typeface="+mj-lt"/>
                <a:cs typeface="Segoe UI Semibold" panose="020B0702040204020203" pitchFamily="34" charset="0"/>
              </a:rPr>
              <a:t>Personalizar branding y propósito</a:t>
            </a:r>
            <a:endParaRPr kumimoji="0" lang="en-US" sz="1400" b="1"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sp>
        <p:nvSpPr>
          <p:cNvPr id="40" name="Rectangle 39">
            <a:extLst>
              <a:ext uri="{FF2B5EF4-FFF2-40B4-BE49-F238E27FC236}">
                <a16:creationId xmlns:a16="http://schemas.microsoft.com/office/drawing/2014/main" id="{E01D62C4-0FAC-1995-88B0-5D77902B64C0}"/>
              </a:ext>
            </a:extLst>
          </p:cNvPr>
          <p:cNvSpPr/>
          <p:nvPr/>
        </p:nvSpPr>
        <p:spPr>
          <a:xfrm>
            <a:off x="4685421" y="3657142"/>
            <a:ext cx="2568417" cy="822960"/>
          </a:xfrm>
          <a:prstGeom prst="rect">
            <a:avLst/>
          </a:prstGeom>
          <a:solidFill>
            <a:srgbClr val="0DA2C2"/>
          </a:solid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1" i="0" u="none" strike="noStrike" kern="0" cap="none" spc="0" normalizeH="0" baseline="0" noProof="0">
                <a:ln>
                  <a:noFill/>
                </a:ln>
                <a:solidFill>
                  <a:srgbClr val="FFFFFF"/>
                </a:solidFill>
                <a:effectLst/>
                <a:uLnTx/>
                <a:uFillTx/>
                <a:latin typeface="+mj-lt"/>
                <a:cs typeface="Segoe UI Semibold" panose="020B0702040204020203" pitchFamily="34" charset="0"/>
              </a:rPr>
              <a:t>Indicar contenidos de los que el agente debería recoger info</a:t>
            </a:r>
            <a:endParaRPr kumimoji="0" lang="en-US" sz="1400" b="1"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sp>
        <p:nvSpPr>
          <p:cNvPr id="41" name="Rectangle 40">
            <a:extLst>
              <a:ext uri="{FF2B5EF4-FFF2-40B4-BE49-F238E27FC236}">
                <a16:creationId xmlns:a16="http://schemas.microsoft.com/office/drawing/2014/main" id="{4E9B75F5-8234-5BA4-2339-04571F8064C3}"/>
              </a:ext>
            </a:extLst>
          </p:cNvPr>
          <p:cNvSpPr/>
          <p:nvPr/>
        </p:nvSpPr>
        <p:spPr>
          <a:xfrm>
            <a:off x="7379669" y="3657142"/>
            <a:ext cx="2568417" cy="822960"/>
          </a:xfrm>
          <a:prstGeom prst="rect">
            <a:avLst/>
          </a:prstGeom>
          <a:solidFill>
            <a:srgbClr val="0DA2C2"/>
          </a:solid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1" i="0" u="none" strike="noStrike" kern="0" cap="none" spc="0" normalizeH="0" baseline="0" noProof="0">
                <a:ln>
                  <a:noFill/>
                </a:ln>
                <a:solidFill>
                  <a:srgbClr val="FFFFFF"/>
                </a:solidFill>
                <a:effectLst/>
                <a:uLnTx/>
                <a:uFillTx/>
                <a:latin typeface="+mj-lt"/>
                <a:cs typeface="Segoe UI Semibold" panose="020B0702040204020203" pitchFamily="34" charset="0"/>
              </a:rPr>
              <a:t>Define los Prompts de inicio relativos al propósito y ámbito del Agente</a:t>
            </a:r>
            <a:endParaRPr kumimoji="0" lang="en-US" sz="1400" b="1"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pic>
        <p:nvPicPr>
          <p:cNvPr id="42" name="Picture 41">
            <a:extLst>
              <a:ext uri="{FF2B5EF4-FFF2-40B4-BE49-F238E27FC236}">
                <a16:creationId xmlns:a16="http://schemas.microsoft.com/office/drawing/2014/main" id="{55117CA1-221C-04F4-3B0B-9EB3F5E2939A}"/>
              </a:ext>
            </a:extLst>
          </p:cNvPr>
          <p:cNvPicPr>
            <a:picLocks noChangeAspect="1"/>
          </p:cNvPicPr>
          <p:nvPr/>
        </p:nvPicPr>
        <p:blipFill>
          <a:blip r:embed="rId2"/>
          <a:stretch>
            <a:fillRect/>
          </a:stretch>
        </p:blipFill>
        <p:spPr>
          <a:xfrm>
            <a:off x="2914820" y="2367970"/>
            <a:ext cx="731520" cy="731520"/>
          </a:xfrm>
          <a:prstGeom prst="rect">
            <a:avLst/>
          </a:prstGeom>
        </p:spPr>
      </p:pic>
      <p:pic>
        <p:nvPicPr>
          <p:cNvPr id="43" name="Picture 42">
            <a:extLst>
              <a:ext uri="{FF2B5EF4-FFF2-40B4-BE49-F238E27FC236}">
                <a16:creationId xmlns:a16="http://schemas.microsoft.com/office/drawing/2014/main" id="{C9A2C189-8861-0C3B-946E-B3D668417464}"/>
              </a:ext>
            </a:extLst>
          </p:cNvPr>
          <p:cNvPicPr>
            <a:picLocks noChangeAspect="1"/>
          </p:cNvPicPr>
          <p:nvPr/>
        </p:nvPicPr>
        <p:blipFill>
          <a:blip r:embed="rId3"/>
          <a:stretch>
            <a:fillRect/>
          </a:stretch>
        </p:blipFill>
        <p:spPr>
          <a:xfrm>
            <a:off x="5603870" y="2292442"/>
            <a:ext cx="731520" cy="731520"/>
          </a:xfrm>
          <a:prstGeom prst="rect">
            <a:avLst/>
          </a:prstGeom>
        </p:spPr>
      </p:pic>
      <p:pic>
        <p:nvPicPr>
          <p:cNvPr id="44" name="Picture 43">
            <a:extLst>
              <a:ext uri="{FF2B5EF4-FFF2-40B4-BE49-F238E27FC236}">
                <a16:creationId xmlns:a16="http://schemas.microsoft.com/office/drawing/2014/main" id="{53FB1886-042E-4D64-079A-8EB40523F6B8}"/>
              </a:ext>
            </a:extLst>
          </p:cNvPr>
          <p:cNvPicPr>
            <a:picLocks noChangeAspect="1"/>
          </p:cNvPicPr>
          <p:nvPr/>
        </p:nvPicPr>
        <p:blipFill>
          <a:blip r:embed="rId4"/>
          <a:stretch>
            <a:fillRect/>
          </a:stretch>
        </p:blipFill>
        <p:spPr>
          <a:xfrm>
            <a:off x="8247200" y="2290213"/>
            <a:ext cx="822960" cy="822960"/>
          </a:xfrm>
          <a:prstGeom prst="rect">
            <a:avLst/>
          </a:prstGeom>
        </p:spPr>
      </p:pic>
      <p:pic>
        <p:nvPicPr>
          <p:cNvPr id="2" name="Picture Placeholder 18" descr="A person smiling for a picture&#10;&#10;AI-generated content may be incorrect.">
            <a:extLst>
              <a:ext uri="{FF2B5EF4-FFF2-40B4-BE49-F238E27FC236}">
                <a16:creationId xmlns:a16="http://schemas.microsoft.com/office/drawing/2014/main" id="{44E456DD-60F2-6E8C-8411-5393E7BAADA8}"/>
              </a:ext>
            </a:extLst>
          </p:cNvPr>
          <p:cNvPicPr>
            <a:picLocks noChangeAspect="1"/>
          </p:cNvPicPr>
          <p:nvPr/>
        </p:nvPicPr>
        <p:blipFill>
          <a:blip r:embed="rId5"/>
          <a:srcRect l="1115" r="1115"/>
          <a:stretch>
            <a:fillRect/>
          </a:stretch>
        </p:blipFill>
        <p:spPr>
          <a:xfrm>
            <a:off x="11456497" y="77690"/>
            <a:ext cx="644106" cy="640080"/>
          </a:xfrm>
          <a:prstGeom prst="ellipse">
            <a:avLst/>
          </a:prstGeom>
        </p:spPr>
      </p:pic>
    </p:spTree>
    <p:extLst>
      <p:ext uri="{BB962C8B-B14F-4D97-AF65-F5344CB8AC3E}">
        <p14:creationId xmlns:p14="http://schemas.microsoft.com/office/powerpoint/2010/main" val="2812482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4">
            <a:extLst>
              <a:ext uri="{FF2B5EF4-FFF2-40B4-BE49-F238E27FC236}">
                <a16:creationId xmlns:a16="http://schemas.microsoft.com/office/drawing/2014/main" id="{ABC00E15-35C5-2DD5-B392-18E3C18519E8}"/>
              </a:ext>
            </a:extLst>
          </p:cNvPr>
          <p:cNvSpPr txBox="1"/>
          <p:nvPr/>
        </p:nvSpPr>
        <p:spPr>
          <a:xfrm>
            <a:off x="0" y="236330"/>
            <a:ext cx="3945467" cy="677108"/>
          </a:xfrm>
          <a:prstGeom prst="rect">
            <a:avLst/>
          </a:prstGeom>
          <a:noFill/>
        </p:spPr>
        <p:txBody>
          <a:bodyPr wrap="square" lIns="0" tIns="0" rIns="0" bIns="0" rtlCol="0">
            <a:spAutoFit/>
          </a:bodyPr>
          <a:lstStyle/>
          <a:p>
            <a:pPr algn="ctr"/>
            <a:r>
              <a:rPr lang="ca-ES" sz="4400" spc="-70">
                <a:solidFill>
                  <a:srgbClr val="0DA2C2"/>
                </a:solidFill>
              </a:rPr>
              <a:t>Sponsors</a:t>
            </a:r>
            <a:endParaRPr lang="es-ES" sz="4400" spc="-70">
              <a:solidFill>
                <a:srgbClr val="0DA2C2"/>
              </a:solidFill>
            </a:endParaRPr>
          </a:p>
        </p:txBody>
      </p:sp>
      <p:pic>
        <p:nvPicPr>
          <p:cNvPr id="8" name="Gráfico 7">
            <a:extLst>
              <a:ext uri="{FF2B5EF4-FFF2-40B4-BE49-F238E27FC236}">
                <a16:creationId xmlns:a16="http://schemas.microsoft.com/office/drawing/2014/main" id="{0839FE26-8EF4-2C0F-63F9-D12B0ABA3D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5980" y="1031851"/>
            <a:ext cx="2438400" cy="1064126"/>
          </a:xfrm>
          <a:prstGeom prst="rect">
            <a:avLst/>
          </a:prstGeom>
        </p:spPr>
      </p:pic>
      <p:sp>
        <p:nvSpPr>
          <p:cNvPr id="28" name="TextBox 24">
            <a:extLst>
              <a:ext uri="{FF2B5EF4-FFF2-40B4-BE49-F238E27FC236}">
                <a16:creationId xmlns:a16="http://schemas.microsoft.com/office/drawing/2014/main" id="{E685FB8F-2E7C-BC59-4E07-686897065949}"/>
              </a:ext>
            </a:extLst>
          </p:cNvPr>
          <p:cNvSpPr txBox="1"/>
          <p:nvPr/>
        </p:nvSpPr>
        <p:spPr>
          <a:xfrm>
            <a:off x="828893" y="1317693"/>
            <a:ext cx="1352436" cy="492443"/>
          </a:xfrm>
          <a:prstGeom prst="rect">
            <a:avLst/>
          </a:prstGeom>
          <a:noFill/>
        </p:spPr>
        <p:txBody>
          <a:bodyPr wrap="square" lIns="0" tIns="0" rIns="0" bIns="0" rtlCol="0">
            <a:spAutoFit/>
          </a:bodyPr>
          <a:lstStyle/>
          <a:p>
            <a:pPr algn="ctr"/>
            <a:r>
              <a:rPr lang="ca-ES" sz="3200" b="1" spc="-70" err="1">
                <a:solidFill>
                  <a:schemeClr val="accent2">
                    <a:lumMod val="75000"/>
                  </a:schemeClr>
                </a:solidFill>
              </a:rPr>
              <a:t>Gold</a:t>
            </a:r>
            <a:endParaRPr lang="es-ES" sz="3200" b="1" spc="-70">
              <a:solidFill>
                <a:schemeClr val="accent2">
                  <a:lumMod val="75000"/>
                </a:schemeClr>
              </a:solidFill>
            </a:endParaRPr>
          </a:p>
        </p:txBody>
      </p:sp>
      <p:pic>
        <p:nvPicPr>
          <p:cNvPr id="3" name="Picture 2" descr="A black and grey logo&#10;&#10;AI-generated content may be incorrect.">
            <a:extLst>
              <a:ext uri="{FF2B5EF4-FFF2-40B4-BE49-F238E27FC236}">
                <a16:creationId xmlns:a16="http://schemas.microsoft.com/office/drawing/2014/main" id="{8C69F156-BB52-0779-C270-F70A5B959665}"/>
              </a:ext>
            </a:extLst>
          </p:cNvPr>
          <p:cNvPicPr>
            <a:picLocks noChangeAspect="1"/>
          </p:cNvPicPr>
          <p:nvPr/>
        </p:nvPicPr>
        <p:blipFill>
          <a:blip r:embed="rId5"/>
          <a:stretch>
            <a:fillRect/>
          </a:stretch>
        </p:blipFill>
        <p:spPr>
          <a:xfrm>
            <a:off x="2417227" y="1002263"/>
            <a:ext cx="2815936" cy="963243"/>
          </a:xfrm>
          <a:prstGeom prst="rect">
            <a:avLst/>
          </a:prstGeom>
        </p:spPr>
      </p:pic>
      <p:pic>
        <p:nvPicPr>
          <p:cNvPr id="6" name="Picture 5">
            <a:extLst>
              <a:ext uri="{FF2B5EF4-FFF2-40B4-BE49-F238E27FC236}">
                <a16:creationId xmlns:a16="http://schemas.microsoft.com/office/drawing/2014/main" id="{110285A4-9D8F-AFB1-36CF-C9455226C49D}"/>
              </a:ext>
            </a:extLst>
          </p:cNvPr>
          <p:cNvPicPr>
            <a:picLocks noChangeAspect="1"/>
          </p:cNvPicPr>
          <p:nvPr/>
        </p:nvPicPr>
        <p:blipFill>
          <a:blip r:embed="rId6"/>
          <a:stretch>
            <a:fillRect/>
          </a:stretch>
        </p:blipFill>
        <p:spPr>
          <a:xfrm>
            <a:off x="5573563" y="1394423"/>
            <a:ext cx="2979902" cy="338982"/>
          </a:xfrm>
          <a:prstGeom prst="rect">
            <a:avLst/>
          </a:prstGeom>
        </p:spPr>
      </p:pic>
      <p:pic>
        <p:nvPicPr>
          <p:cNvPr id="11" name="Picture 10" descr="A logo with a red circle and black text&#10;&#10;AI-generated content may be incorrect.">
            <a:extLst>
              <a:ext uri="{FF2B5EF4-FFF2-40B4-BE49-F238E27FC236}">
                <a16:creationId xmlns:a16="http://schemas.microsoft.com/office/drawing/2014/main" id="{78C3D2DF-7B55-FEB8-BEB6-2B71599F433B}"/>
              </a:ext>
            </a:extLst>
          </p:cNvPr>
          <p:cNvPicPr>
            <a:picLocks noChangeAspect="1"/>
          </p:cNvPicPr>
          <p:nvPr/>
        </p:nvPicPr>
        <p:blipFill>
          <a:blip r:embed="rId7"/>
          <a:srcRect t="16432" b="16634"/>
          <a:stretch/>
        </p:blipFill>
        <p:spPr>
          <a:xfrm>
            <a:off x="5185406" y="2299226"/>
            <a:ext cx="3452958" cy="963243"/>
          </a:xfrm>
          <a:prstGeom prst="rect">
            <a:avLst/>
          </a:prstGeom>
        </p:spPr>
      </p:pic>
      <p:pic>
        <p:nvPicPr>
          <p:cNvPr id="13" name="Picture 12" descr="A blue and black logo&#10;&#10;AI-generated content may be incorrect.">
            <a:extLst>
              <a:ext uri="{FF2B5EF4-FFF2-40B4-BE49-F238E27FC236}">
                <a16:creationId xmlns:a16="http://schemas.microsoft.com/office/drawing/2014/main" id="{4F8644C4-EADE-3602-0DC3-ECB514402FCB}"/>
              </a:ext>
            </a:extLst>
          </p:cNvPr>
          <p:cNvPicPr>
            <a:picLocks noChangeAspect="1"/>
          </p:cNvPicPr>
          <p:nvPr/>
        </p:nvPicPr>
        <p:blipFill>
          <a:blip r:embed="rId8"/>
          <a:stretch>
            <a:fillRect/>
          </a:stretch>
        </p:blipFill>
        <p:spPr>
          <a:xfrm>
            <a:off x="2469224" y="2410234"/>
            <a:ext cx="2570349" cy="779396"/>
          </a:xfrm>
          <a:prstGeom prst="rect">
            <a:avLst/>
          </a:prstGeom>
        </p:spPr>
      </p:pic>
      <p:pic>
        <p:nvPicPr>
          <p:cNvPr id="16" name="Picture 15" descr="A close up of a logo&#10;&#10;AI-generated content may be incorrect.">
            <a:extLst>
              <a:ext uri="{FF2B5EF4-FFF2-40B4-BE49-F238E27FC236}">
                <a16:creationId xmlns:a16="http://schemas.microsoft.com/office/drawing/2014/main" id="{FD3C0DA0-BD00-0537-3472-389C71451100}"/>
              </a:ext>
            </a:extLst>
          </p:cNvPr>
          <p:cNvPicPr>
            <a:picLocks noChangeAspect="1"/>
          </p:cNvPicPr>
          <p:nvPr/>
        </p:nvPicPr>
        <p:blipFill>
          <a:blip r:embed="rId9"/>
          <a:stretch>
            <a:fillRect/>
          </a:stretch>
        </p:blipFill>
        <p:spPr>
          <a:xfrm>
            <a:off x="8638364" y="2447620"/>
            <a:ext cx="3452958" cy="666454"/>
          </a:xfrm>
          <a:prstGeom prst="rect">
            <a:avLst/>
          </a:prstGeom>
        </p:spPr>
      </p:pic>
      <p:pic>
        <p:nvPicPr>
          <p:cNvPr id="18" name="Picture 17" descr="A black and blue text&#10;&#10;AI-generated content may be incorrect.">
            <a:extLst>
              <a:ext uri="{FF2B5EF4-FFF2-40B4-BE49-F238E27FC236}">
                <a16:creationId xmlns:a16="http://schemas.microsoft.com/office/drawing/2014/main" id="{D5FCF7CF-628F-867E-733A-C9E310793277}"/>
              </a:ext>
            </a:extLst>
          </p:cNvPr>
          <p:cNvPicPr>
            <a:picLocks noChangeAspect="1"/>
          </p:cNvPicPr>
          <p:nvPr/>
        </p:nvPicPr>
        <p:blipFill>
          <a:blip r:embed="rId10"/>
          <a:stretch>
            <a:fillRect/>
          </a:stretch>
        </p:blipFill>
        <p:spPr>
          <a:xfrm>
            <a:off x="4583551" y="3553054"/>
            <a:ext cx="3024897" cy="789567"/>
          </a:xfrm>
          <a:prstGeom prst="rect">
            <a:avLst/>
          </a:prstGeom>
        </p:spPr>
      </p:pic>
      <p:sp>
        <p:nvSpPr>
          <p:cNvPr id="20" name="TextBox 24">
            <a:extLst>
              <a:ext uri="{FF2B5EF4-FFF2-40B4-BE49-F238E27FC236}">
                <a16:creationId xmlns:a16="http://schemas.microsoft.com/office/drawing/2014/main" id="{6F9596FC-E143-AF99-33CB-A76D14B15757}"/>
              </a:ext>
            </a:extLst>
          </p:cNvPr>
          <p:cNvSpPr txBox="1"/>
          <p:nvPr/>
        </p:nvSpPr>
        <p:spPr>
          <a:xfrm>
            <a:off x="1312816" y="5855737"/>
            <a:ext cx="2037807" cy="307777"/>
          </a:xfrm>
          <a:prstGeom prst="rect">
            <a:avLst/>
          </a:prstGeom>
          <a:noFill/>
        </p:spPr>
        <p:txBody>
          <a:bodyPr wrap="square" lIns="0" tIns="0" rIns="0" bIns="0" rtlCol="0">
            <a:spAutoFit/>
          </a:bodyPr>
          <a:lstStyle/>
          <a:p>
            <a:pPr algn="ctr"/>
            <a:r>
              <a:rPr lang="ca-ES" sz="2000" b="1" spc="-70" err="1">
                <a:solidFill>
                  <a:srgbClr val="7030A0"/>
                </a:solidFill>
              </a:rPr>
              <a:t>Collaborator</a:t>
            </a:r>
            <a:endParaRPr lang="es-ES" sz="2000" b="1" spc="-70">
              <a:solidFill>
                <a:srgbClr val="7030A0"/>
              </a:solidFill>
            </a:endParaRPr>
          </a:p>
        </p:txBody>
      </p:sp>
      <p:pic>
        <p:nvPicPr>
          <p:cNvPr id="27" name="Picture 26" descr="A blue text on a black background&#10;&#10;AI-generated content may be incorrect.">
            <a:extLst>
              <a:ext uri="{FF2B5EF4-FFF2-40B4-BE49-F238E27FC236}">
                <a16:creationId xmlns:a16="http://schemas.microsoft.com/office/drawing/2014/main" id="{06F4571F-9BDC-D09B-8B6D-AF384F674CCD}"/>
              </a:ext>
            </a:extLst>
          </p:cNvPr>
          <p:cNvPicPr>
            <a:picLocks noChangeAspect="1"/>
          </p:cNvPicPr>
          <p:nvPr/>
        </p:nvPicPr>
        <p:blipFill>
          <a:blip r:embed="rId11"/>
          <a:stretch>
            <a:fillRect/>
          </a:stretch>
        </p:blipFill>
        <p:spPr>
          <a:xfrm>
            <a:off x="2694744" y="4594518"/>
            <a:ext cx="4689657" cy="869059"/>
          </a:xfrm>
          <a:prstGeom prst="rect">
            <a:avLst/>
          </a:prstGeom>
        </p:spPr>
      </p:pic>
      <p:sp>
        <p:nvSpPr>
          <p:cNvPr id="33" name="TextBox 24">
            <a:extLst>
              <a:ext uri="{FF2B5EF4-FFF2-40B4-BE49-F238E27FC236}">
                <a16:creationId xmlns:a16="http://schemas.microsoft.com/office/drawing/2014/main" id="{0962C984-F026-7F4C-1B81-C9D35D1538BF}"/>
              </a:ext>
            </a:extLst>
          </p:cNvPr>
          <p:cNvSpPr txBox="1"/>
          <p:nvPr/>
        </p:nvSpPr>
        <p:spPr>
          <a:xfrm>
            <a:off x="1116788" y="4892495"/>
            <a:ext cx="1352436" cy="369332"/>
          </a:xfrm>
          <a:prstGeom prst="rect">
            <a:avLst/>
          </a:prstGeom>
          <a:noFill/>
        </p:spPr>
        <p:txBody>
          <a:bodyPr wrap="square" lIns="0" tIns="0" rIns="0" bIns="0" rtlCol="0">
            <a:spAutoFit/>
          </a:bodyPr>
          <a:lstStyle/>
          <a:p>
            <a:pPr algn="ctr"/>
            <a:r>
              <a:rPr lang="ca-ES" sz="2400" b="1" spc="-70" err="1">
                <a:solidFill>
                  <a:schemeClr val="accent6"/>
                </a:solidFill>
              </a:rPr>
              <a:t>Raffle</a:t>
            </a:r>
            <a:endParaRPr lang="es-ES" sz="2400" b="1" spc="-70">
              <a:solidFill>
                <a:schemeClr val="accent6"/>
              </a:solidFill>
            </a:endParaRPr>
          </a:p>
        </p:txBody>
      </p:sp>
      <p:pic>
        <p:nvPicPr>
          <p:cNvPr id="1030" name="Picture 6">
            <a:extLst>
              <a:ext uri="{FF2B5EF4-FFF2-40B4-BE49-F238E27FC236}">
                <a16:creationId xmlns:a16="http://schemas.microsoft.com/office/drawing/2014/main" id="{BE9A13E7-1D2E-50F3-3A90-FC94253E7A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4398" y="5754162"/>
            <a:ext cx="2415735" cy="51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3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232D0-6FA3-E0AB-CDE2-5445854A02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0373AE-8D52-EDAE-9DCA-2B979BBB1ECD}"/>
              </a:ext>
            </a:extLst>
          </p:cNvPr>
          <p:cNvSpPr>
            <a:spLocks noGrp="1"/>
          </p:cNvSpPr>
          <p:nvPr>
            <p:ph type="title"/>
          </p:nvPr>
        </p:nvSpPr>
        <p:spPr/>
        <p:txBody>
          <a:bodyPr/>
          <a:lstStyle/>
          <a:p>
            <a:r>
              <a:rPr lang="es-ES"/>
              <a:t>Pasos para la creación/edición de un Agente de </a:t>
            </a:r>
            <a:r>
              <a:rPr lang="es-ES" err="1"/>
              <a:t>Copilot</a:t>
            </a:r>
            <a:r>
              <a:rPr lang="es-ES"/>
              <a:t> para SharePoint</a:t>
            </a:r>
            <a:endParaRPr lang="en-US"/>
          </a:p>
        </p:txBody>
      </p:sp>
      <p:sp>
        <p:nvSpPr>
          <p:cNvPr id="2" name="Rectangle: Rounded Corners 1">
            <a:extLst>
              <a:ext uri="{FF2B5EF4-FFF2-40B4-BE49-F238E27FC236}">
                <a16:creationId xmlns:a16="http://schemas.microsoft.com/office/drawing/2014/main" id="{EA0EC843-F431-1395-A4D6-064A8EB83008}"/>
              </a:ext>
              <a:ext uri="{C183D7F6-B498-43B3-948B-1728B52AA6E4}">
                <adec:decorative xmlns:adec="http://schemas.microsoft.com/office/drawing/2017/decorative" val="1"/>
              </a:ext>
            </a:extLst>
          </p:cNvPr>
          <p:cNvSpPr>
            <a:spLocks/>
          </p:cNvSpPr>
          <p:nvPr/>
        </p:nvSpPr>
        <p:spPr bwMode="auto">
          <a:xfrm>
            <a:off x="606509" y="1356548"/>
            <a:ext cx="2668588" cy="1332966"/>
          </a:xfrm>
          <a:prstGeom prst="roundRect">
            <a:avLst>
              <a:gd name="adj" fmla="val 9000"/>
            </a:avLst>
          </a:prstGeom>
          <a:solidFill>
            <a:srgbClr val="F0ECF8"/>
          </a:solidFill>
          <a:ln w="12700" cap="flat" cmpd="sng" algn="ctr">
            <a:solidFill>
              <a:srgbClr val="BBA6DE"/>
            </a:solidFill>
            <a:prstDash val="solid"/>
          </a:ln>
          <a:effectLst>
            <a:outerShdw blurRad="177800" dist="127000" dir="2700000" algn="tl" rotWithShape="0">
              <a:prstClr val="black">
                <a:alpha val="2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D7122CEF-9219-9517-BF68-75746B0E2D7A}"/>
              </a:ext>
              <a:ext uri="{C183D7F6-B498-43B3-948B-1728B52AA6E4}">
                <adec:decorative xmlns:adec="http://schemas.microsoft.com/office/drawing/2017/decorative" val="1"/>
              </a:ext>
            </a:extLst>
          </p:cNvPr>
          <p:cNvSpPr>
            <a:spLocks/>
          </p:cNvSpPr>
          <p:nvPr/>
        </p:nvSpPr>
        <p:spPr bwMode="auto">
          <a:xfrm>
            <a:off x="3389397" y="1356548"/>
            <a:ext cx="2668588" cy="1332966"/>
          </a:xfrm>
          <a:prstGeom prst="roundRect">
            <a:avLst>
              <a:gd name="adj" fmla="val 9000"/>
            </a:avLst>
          </a:prstGeom>
          <a:solidFill>
            <a:srgbClr val="F0ECF8"/>
          </a:solidFill>
          <a:ln w="12700" cap="flat" cmpd="sng" algn="ctr">
            <a:solidFill>
              <a:srgbClr val="BBA6DE"/>
            </a:solidFill>
            <a:prstDash val="solid"/>
          </a:ln>
          <a:effectLst>
            <a:outerShdw blurRad="177800" dist="127000" dir="2700000" algn="tl" rotWithShape="0">
              <a:prstClr val="black">
                <a:alpha val="2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sp>
        <p:nvSpPr>
          <p:cNvPr id="5" name="Rectangle: Rounded Corners 4">
            <a:extLst>
              <a:ext uri="{FF2B5EF4-FFF2-40B4-BE49-F238E27FC236}">
                <a16:creationId xmlns:a16="http://schemas.microsoft.com/office/drawing/2014/main" id="{D63DDF83-E254-10A4-1FC2-03A4D53E5DDD}"/>
              </a:ext>
              <a:ext uri="{C183D7F6-B498-43B3-948B-1728B52AA6E4}">
                <adec:decorative xmlns:adec="http://schemas.microsoft.com/office/drawing/2017/decorative" val="1"/>
              </a:ext>
            </a:extLst>
          </p:cNvPr>
          <p:cNvSpPr>
            <a:spLocks/>
          </p:cNvSpPr>
          <p:nvPr/>
        </p:nvSpPr>
        <p:spPr bwMode="auto">
          <a:xfrm>
            <a:off x="6172285" y="1356548"/>
            <a:ext cx="2668588" cy="1332966"/>
          </a:xfrm>
          <a:prstGeom prst="roundRect">
            <a:avLst>
              <a:gd name="adj" fmla="val 9000"/>
            </a:avLst>
          </a:prstGeom>
          <a:solidFill>
            <a:srgbClr val="F0ECF8"/>
          </a:solidFill>
          <a:ln w="12700" cap="flat" cmpd="sng" algn="ctr">
            <a:solidFill>
              <a:srgbClr val="BBA6DE"/>
            </a:solidFill>
            <a:prstDash val="solid"/>
          </a:ln>
          <a:effectLst>
            <a:outerShdw blurRad="177800" dist="127000" dir="2700000" algn="tl" rotWithShape="0">
              <a:prstClr val="black">
                <a:alpha val="2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sp>
        <p:nvSpPr>
          <p:cNvPr id="6" name="Rectangle: Rounded Corners 5">
            <a:extLst>
              <a:ext uri="{FF2B5EF4-FFF2-40B4-BE49-F238E27FC236}">
                <a16:creationId xmlns:a16="http://schemas.microsoft.com/office/drawing/2014/main" id="{4A8424FF-AAE7-270B-DA73-A3B12DEFA09D}"/>
              </a:ext>
              <a:ext uri="{C183D7F6-B498-43B3-948B-1728B52AA6E4}">
                <adec:decorative xmlns:adec="http://schemas.microsoft.com/office/drawing/2017/decorative" val="1"/>
              </a:ext>
            </a:extLst>
          </p:cNvPr>
          <p:cNvSpPr>
            <a:spLocks/>
          </p:cNvSpPr>
          <p:nvPr/>
        </p:nvSpPr>
        <p:spPr bwMode="auto">
          <a:xfrm>
            <a:off x="8955173" y="1356548"/>
            <a:ext cx="2668588" cy="1332966"/>
          </a:xfrm>
          <a:prstGeom prst="roundRect">
            <a:avLst>
              <a:gd name="adj" fmla="val 9000"/>
            </a:avLst>
          </a:prstGeom>
          <a:solidFill>
            <a:srgbClr val="F0ECF8"/>
          </a:solidFill>
          <a:ln w="12700" cap="flat" cmpd="sng" algn="ctr">
            <a:solidFill>
              <a:srgbClr val="BBA6DE"/>
            </a:solidFill>
            <a:prstDash val="solid"/>
          </a:ln>
          <a:effectLst>
            <a:outerShdw blurRad="177800" dist="127000" dir="2700000" algn="tl" rotWithShape="0">
              <a:prstClr val="black">
                <a:alpha val="2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sp>
        <p:nvSpPr>
          <p:cNvPr id="7" name="Rectangle: Rounded Corners 6">
            <a:extLst>
              <a:ext uri="{FF2B5EF4-FFF2-40B4-BE49-F238E27FC236}">
                <a16:creationId xmlns:a16="http://schemas.microsoft.com/office/drawing/2014/main" id="{47F0DA61-141A-5FD9-CC5A-C9DA539E86B6}"/>
              </a:ext>
              <a:ext uri="{C183D7F6-B498-43B3-948B-1728B52AA6E4}">
                <adec:decorative xmlns:adec="http://schemas.microsoft.com/office/drawing/2017/decorative" val="1"/>
              </a:ext>
            </a:extLst>
          </p:cNvPr>
          <p:cNvSpPr>
            <a:spLocks/>
          </p:cNvSpPr>
          <p:nvPr/>
        </p:nvSpPr>
        <p:spPr bwMode="auto">
          <a:xfrm>
            <a:off x="606509" y="3812040"/>
            <a:ext cx="2668588" cy="1332966"/>
          </a:xfrm>
          <a:prstGeom prst="roundRect">
            <a:avLst>
              <a:gd name="adj" fmla="val 9000"/>
            </a:avLst>
          </a:prstGeom>
          <a:solidFill>
            <a:srgbClr val="F0ECF8"/>
          </a:solidFill>
          <a:ln w="12700" cap="flat" cmpd="sng" algn="ctr">
            <a:solidFill>
              <a:srgbClr val="BBA6DE"/>
            </a:solidFill>
            <a:prstDash val="solid"/>
          </a:ln>
          <a:effectLst>
            <a:outerShdw blurRad="177800" dist="127000" dir="2700000" algn="tl" rotWithShape="0">
              <a:prstClr val="black">
                <a:alpha val="2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sp>
        <p:nvSpPr>
          <p:cNvPr id="8" name="Rectangle: Rounded Corners 7">
            <a:extLst>
              <a:ext uri="{FF2B5EF4-FFF2-40B4-BE49-F238E27FC236}">
                <a16:creationId xmlns:a16="http://schemas.microsoft.com/office/drawing/2014/main" id="{5806EB83-F835-2DCD-272C-EE639D5B3309}"/>
              </a:ext>
              <a:ext uri="{C183D7F6-B498-43B3-948B-1728B52AA6E4}">
                <adec:decorative xmlns:adec="http://schemas.microsoft.com/office/drawing/2017/decorative" val="1"/>
              </a:ext>
            </a:extLst>
          </p:cNvPr>
          <p:cNvSpPr>
            <a:spLocks/>
          </p:cNvSpPr>
          <p:nvPr/>
        </p:nvSpPr>
        <p:spPr bwMode="auto">
          <a:xfrm>
            <a:off x="3389397" y="3812040"/>
            <a:ext cx="2668588" cy="1332966"/>
          </a:xfrm>
          <a:prstGeom prst="roundRect">
            <a:avLst>
              <a:gd name="adj" fmla="val 9000"/>
            </a:avLst>
          </a:prstGeom>
          <a:solidFill>
            <a:srgbClr val="F0ECF8"/>
          </a:solidFill>
          <a:ln w="12700" cap="flat" cmpd="sng" algn="ctr">
            <a:solidFill>
              <a:srgbClr val="BBA6DE"/>
            </a:solidFill>
            <a:prstDash val="solid"/>
          </a:ln>
          <a:effectLst>
            <a:outerShdw blurRad="177800" dist="127000" dir="2700000" algn="tl" rotWithShape="0">
              <a:prstClr val="black">
                <a:alpha val="2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A7533BCA-505F-6456-4F56-764143A00F95}"/>
              </a:ext>
              <a:ext uri="{C183D7F6-B498-43B3-948B-1728B52AA6E4}">
                <adec:decorative xmlns:adec="http://schemas.microsoft.com/office/drawing/2017/decorative" val="1"/>
              </a:ext>
            </a:extLst>
          </p:cNvPr>
          <p:cNvSpPr>
            <a:spLocks/>
          </p:cNvSpPr>
          <p:nvPr/>
        </p:nvSpPr>
        <p:spPr bwMode="auto">
          <a:xfrm>
            <a:off x="6172285" y="3812040"/>
            <a:ext cx="2668588" cy="1332966"/>
          </a:xfrm>
          <a:prstGeom prst="roundRect">
            <a:avLst>
              <a:gd name="adj" fmla="val 9000"/>
            </a:avLst>
          </a:prstGeom>
          <a:solidFill>
            <a:srgbClr val="F0ECF8"/>
          </a:solidFill>
          <a:ln w="12700" cap="flat" cmpd="sng" algn="ctr">
            <a:solidFill>
              <a:srgbClr val="BBA6DE"/>
            </a:solidFill>
            <a:prstDash val="solid"/>
          </a:ln>
          <a:effectLst>
            <a:outerShdw blurRad="177800" dist="127000" dir="2700000" algn="tl" rotWithShape="0">
              <a:prstClr val="black">
                <a:alpha val="2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sp>
        <p:nvSpPr>
          <p:cNvPr id="10" name="Rectangle: Rounded Corners 9">
            <a:extLst>
              <a:ext uri="{FF2B5EF4-FFF2-40B4-BE49-F238E27FC236}">
                <a16:creationId xmlns:a16="http://schemas.microsoft.com/office/drawing/2014/main" id="{B1611FA3-4825-2F7D-F94D-21284173C826}"/>
              </a:ext>
              <a:ext uri="{C183D7F6-B498-43B3-948B-1728B52AA6E4}">
                <adec:decorative xmlns:adec="http://schemas.microsoft.com/office/drawing/2017/decorative" val="1"/>
              </a:ext>
            </a:extLst>
          </p:cNvPr>
          <p:cNvSpPr>
            <a:spLocks/>
          </p:cNvSpPr>
          <p:nvPr/>
        </p:nvSpPr>
        <p:spPr bwMode="auto">
          <a:xfrm>
            <a:off x="8955173" y="3812040"/>
            <a:ext cx="2668588" cy="1332966"/>
          </a:xfrm>
          <a:prstGeom prst="roundRect">
            <a:avLst>
              <a:gd name="adj" fmla="val 9000"/>
            </a:avLst>
          </a:prstGeom>
          <a:solidFill>
            <a:srgbClr val="F0ECF8"/>
          </a:solidFill>
          <a:ln w="12700" cap="flat" cmpd="sng" algn="ctr">
            <a:solidFill>
              <a:srgbClr val="BBA6DE"/>
            </a:solidFill>
            <a:prstDash val="solid"/>
          </a:ln>
          <a:effectLst>
            <a:outerShdw blurRad="177800" dist="127000" dir="2700000" algn="tl" rotWithShape="0">
              <a:prstClr val="black">
                <a:alpha val="2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cs typeface="Segoe UI Semibold" panose="020B0702040204020203" pitchFamily="34" charset="0"/>
            </a:endParaRPr>
          </a:p>
        </p:txBody>
      </p:sp>
      <p:pic>
        <p:nvPicPr>
          <p:cNvPr id="11" name="Picture 10" descr="A screenshot with the heading &quot;Company HR Site&quot; illustrating the process of accessing agents in SharePoint.">
            <a:extLst>
              <a:ext uri="{FF2B5EF4-FFF2-40B4-BE49-F238E27FC236}">
                <a16:creationId xmlns:a16="http://schemas.microsoft.com/office/drawing/2014/main" id="{C10CD55C-EBE5-17BB-C4DC-E8E445103CEA}"/>
              </a:ext>
              <a:ext uri="{C183D7F6-B498-43B3-948B-1728B52AA6E4}">
                <adec:decorative xmlns:adec="http://schemas.microsoft.com/office/drawing/2017/decorative" val="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2172" t="-1811" r="-22172" b="-1811"/>
          <a:stretch/>
        </p:blipFill>
        <p:spPr>
          <a:xfrm>
            <a:off x="662482" y="1409908"/>
            <a:ext cx="2556645" cy="1225551"/>
          </a:xfrm>
          <a:custGeom>
            <a:avLst/>
            <a:gdLst>
              <a:gd name="connsiteX0" fmla="*/ 74759 w 2556645"/>
              <a:gd name="connsiteY0" fmla="*/ 0 h 1225551"/>
              <a:gd name="connsiteX1" fmla="*/ 2481886 w 2556645"/>
              <a:gd name="connsiteY1" fmla="*/ 0 h 1225551"/>
              <a:gd name="connsiteX2" fmla="*/ 2556645 w 2556645"/>
              <a:gd name="connsiteY2" fmla="*/ 74759 h 1225551"/>
              <a:gd name="connsiteX3" fmla="*/ 2556645 w 2556645"/>
              <a:gd name="connsiteY3" fmla="*/ 1150792 h 1225551"/>
              <a:gd name="connsiteX4" fmla="*/ 2481886 w 2556645"/>
              <a:gd name="connsiteY4" fmla="*/ 1225551 h 1225551"/>
              <a:gd name="connsiteX5" fmla="*/ 74759 w 2556645"/>
              <a:gd name="connsiteY5" fmla="*/ 1225551 h 1225551"/>
              <a:gd name="connsiteX6" fmla="*/ 0 w 2556645"/>
              <a:gd name="connsiteY6" fmla="*/ 1150792 h 1225551"/>
              <a:gd name="connsiteX7" fmla="*/ 0 w 2556645"/>
              <a:gd name="connsiteY7" fmla="*/ 74759 h 1225551"/>
              <a:gd name="connsiteX8" fmla="*/ 74759 w 2556645"/>
              <a:gd name="connsiteY8" fmla="*/ 0 h 122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6645" h="1225551">
                <a:moveTo>
                  <a:pt x="74759" y="0"/>
                </a:moveTo>
                <a:lnTo>
                  <a:pt x="2481886" y="0"/>
                </a:lnTo>
                <a:cubicBezTo>
                  <a:pt x="2523174" y="0"/>
                  <a:pt x="2556645" y="33471"/>
                  <a:pt x="2556645" y="74759"/>
                </a:cubicBezTo>
                <a:lnTo>
                  <a:pt x="2556645" y="1150792"/>
                </a:lnTo>
                <a:cubicBezTo>
                  <a:pt x="2556645" y="1192080"/>
                  <a:pt x="2523174" y="1225551"/>
                  <a:pt x="2481886" y="1225551"/>
                </a:cubicBezTo>
                <a:lnTo>
                  <a:pt x="74759" y="1225551"/>
                </a:lnTo>
                <a:cubicBezTo>
                  <a:pt x="33471" y="1225551"/>
                  <a:pt x="0" y="1192080"/>
                  <a:pt x="0" y="1150792"/>
                </a:cubicBezTo>
                <a:lnTo>
                  <a:pt x="0" y="74759"/>
                </a:lnTo>
                <a:cubicBezTo>
                  <a:pt x="0" y="33471"/>
                  <a:pt x="33471" y="0"/>
                  <a:pt x="74759" y="0"/>
                </a:cubicBezTo>
                <a:close/>
              </a:path>
            </a:pathLst>
          </a:custGeom>
          <a:solidFill>
            <a:srgbClr val="FFFFFF"/>
          </a:solidFill>
        </p:spPr>
      </p:pic>
      <p:sp>
        <p:nvSpPr>
          <p:cNvPr id="12" name="TextBox 11">
            <a:extLst>
              <a:ext uri="{FF2B5EF4-FFF2-40B4-BE49-F238E27FC236}">
                <a16:creationId xmlns:a16="http://schemas.microsoft.com/office/drawing/2014/main" id="{4E7BB3A8-B1AE-0F7F-0B50-D55A1C1F3BB1}"/>
              </a:ext>
            </a:extLst>
          </p:cNvPr>
          <p:cNvSpPr txBox="1"/>
          <p:nvPr/>
        </p:nvSpPr>
        <p:spPr>
          <a:xfrm>
            <a:off x="606509" y="2766479"/>
            <a:ext cx="2556645" cy="713016"/>
          </a:xfrm>
          <a:prstGeom prst="rect">
            <a:avLst/>
          </a:prstGeom>
          <a:noFill/>
        </p:spPr>
        <p:txBody>
          <a:bodyPr vert="horz" wrap="square" lIns="0" tIns="0" rIns="0" bIns="0" rtlCol="0">
            <a:spAutoFit/>
          </a:bodyPr>
          <a:lstStyle/>
          <a:p>
            <a:pPr defTabSz="457200">
              <a:spcBef>
                <a:spcPts val="200"/>
              </a:spcBef>
              <a:defRPr/>
            </a:pPr>
            <a:r>
              <a:rPr lang="es-ES_tradnl" sz="1000">
                <a:gradFill flip="none" rotWithShape="1">
                  <a:gsLst>
                    <a:gs pos="29000">
                      <a:srgbClr val="0078D4"/>
                    </a:gs>
                    <a:gs pos="100000">
                      <a:srgbClr val="C53FCC"/>
                    </a:gs>
                  </a:gsLst>
                  <a:lin ang="0" scaled="1"/>
                  <a:tileRect/>
                </a:gradFill>
                <a:latin typeface="+mj-lt"/>
                <a:cs typeface="Segoe UI Semibold" panose="020B0702040204020203" pitchFamily="34" charset="0"/>
              </a:rPr>
              <a:t>Paso 1</a:t>
            </a:r>
          </a:p>
          <a:p>
            <a:pPr>
              <a:spcBef>
                <a:spcPts val="200"/>
              </a:spcBef>
              <a:defRPr/>
            </a:pPr>
            <a:r>
              <a:rPr lang="es-ES_tradnl" sz="900">
                <a:solidFill>
                  <a:srgbClr val="091F2C"/>
                </a:solidFill>
                <a:latin typeface="+mj-lt"/>
                <a:cs typeface="Segoe UI Semibold" panose="020B0702040204020203" pitchFamily="34" charset="0"/>
              </a:rPr>
              <a:t>Acceso a Agentes de </a:t>
            </a:r>
            <a:r>
              <a:rPr lang="es-ES_tradnl" sz="900" err="1">
                <a:solidFill>
                  <a:srgbClr val="091F2C"/>
                </a:solidFill>
                <a:latin typeface="+mj-lt"/>
                <a:cs typeface="Segoe UI Semibold" panose="020B0702040204020203" pitchFamily="34" charset="0"/>
              </a:rPr>
              <a:t>Copilot</a:t>
            </a:r>
            <a:r>
              <a:rPr lang="es-ES_tradnl" sz="900">
                <a:solidFill>
                  <a:srgbClr val="091F2C"/>
                </a:solidFill>
                <a:latin typeface="+mj-lt"/>
                <a:cs typeface="Segoe UI Semibold" panose="020B0702040204020203" pitchFamily="34" charset="0"/>
              </a:rPr>
              <a:t> en SharePoint</a:t>
            </a:r>
          </a:p>
          <a:p>
            <a:pPr>
              <a:spcBef>
                <a:spcPts val="200"/>
              </a:spcBef>
              <a:defRPr/>
            </a:pPr>
            <a:r>
              <a:rPr lang="es-ES_tradnl" sz="800">
                <a:solidFill>
                  <a:srgbClr val="091F2C"/>
                </a:solidFill>
                <a:latin typeface="+mj-lt"/>
                <a:cs typeface="Segoe UI Semibold" panose="020B0702040204020203" pitchFamily="34" charset="0"/>
              </a:rPr>
              <a:t>Accede a una Biblioteca de Documentos del Sitio y haz </a:t>
            </a:r>
            <a:r>
              <a:rPr lang="es-ES_tradnl" sz="800" err="1">
                <a:solidFill>
                  <a:srgbClr val="091F2C"/>
                </a:solidFill>
                <a:latin typeface="+mj-lt"/>
                <a:cs typeface="Segoe UI Semibold" panose="020B0702040204020203" pitchFamily="34" charset="0"/>
              </a:rPr>
              <a:t>click</a:t>
            </a:r>
            <a:r>
              <a:rPr lang="es-ES_tradnl" sz="800">
                <a:solidFill>
                  <a:srgbClr val="091F2C"/>
                </a:solidFill>
                <a:latin typeface="+mj-lt"/>
                <a:cs typeface="Segoe UI Semibold" panose="020B0702040204020203" pitchFamily="34" charset="0"/>
              </a:rPr>
              <a:t> en “</a:t>
            </a:r>
            <a:r>
              <a:rPr lang="es-ES_tradnl" sz="800" err="1">
                <a:solidFill>
                  <a:srgbClr val="091F2C"/>
                </a:solidFill>
                <a:latin typeface="+mj-lt"/>
                <a:cs typeface="Segoe UI Semibold" panose="020B0702040204020203" pitchFamily="34" charset="0"/>
              </a:rPr>
              <a:t>Create</a:t>
            </a:r>
            <a:r>
              <a:rPr lang="es-ES_tradnl" sz="800">
                <a:solidFill>
                  <a:srgbClr val="091F2C"/>
                </a:solidFill>
                <a:latin typeface="+mj-lt"/>
                <a:cs typeface="Segoe UI Semibold" panose="020B0702040204020203" pitchFamily="34" charset="0"/>
              </a:rPr>
              <a:t> </a:t>
            </a:r>
            <a:r>
              <a:rPr lang="es-ES_tradnl" sz="800" err="1">
                <a:solidFill>
                  <a:srgbClr val="091F2C"/>
                </a:solidFill>
                <a:latin typeface="+mj-lt"/>
                <a:cs typeface="Segoe UI Semibold" panose="020B0702040204020203" pitchFamily="34" charset="0"/>
              </a:rPr>
              <a:t>an</a:t>
            </a:r>
            <a:r>
              <a:rPr lang="es-ES_tradnl" sz="800">
                <a:solidFill>
                  <a:srgbClr val="091F2C"/>
                </a:solidFill>
                <a:latin typeface="+mj-lt"/>
                <a:cs typeface="Segoe UI Semibold" panose="020B0702040204020203" pitchFamily="34" charset="0"/>
              </a:rPr>
              <a:t> </a:t>
            </a:r>
            <a:r>
              <a:rPr lang="es-ES_tradnl" sz="800" err="1">
                <a:solidFill>
                  <a:srgbClr val="091F2C"/>
                </a:solidFill>
                <a:latin typeface="+mj-lt"/>
                <a:cs typeface="Segoe UI Semibold" panose="020B0702040204020203" pitchFamily="34" charset="0"/>
              </a:rPr>
              <a:t>agent</a:t>
            </a:r>
            <a:r>
              <a:rPr lang="es-ES_tradnl" sz="800">
                <a:solidFill>
                  <a:srgbClr val="091F2C"/>
                </a:solidFill>
                <a:latin typeface="+mj-lt"/>
                <a:cs typeface="Segoe UI Semibold" panose="020B0702040204020203" pitchFamily="34" charset="0"/>
              </a:rPr>
              <a:t>”. En la ventana “</a:t>
            </a:r>
            <a:r>
              <a:rPr lang="es-ES_tradnl" sz="800" err="1">
                <a:solidFill>
                  <a:srgbClr val="091F2C"/>
                </a:solidFill>
                <a:latin typeface="+mj-lt"/>
                <a:cs typeface="Segoe UI Semibold" panose="020B0702040204020203" pitchFamily="34" charset="0"/>
              </a:rPr>
              <a:t>Your</a:t>
            </a:r>
            <a:r>
              <a:rPr lang="es-ES_tradnl" sz="800">
                <a:solidFill>
                  <a:srgbClr val="091F2C"/>
                </a:solidFill>
                <a:latin typeface="+mj-lt"/>
                <a:cs typeface="Segoe UI Semibold" panose="020B0702040204020203" pitchFamily="34" charset="0"/>
              </a:rPr>
              <a:t> new </a:t>
            </a:r>
            <a:r>
              <a:rPr lang="es-ES_tradnl" sz="800" err="1">
                <a:solidFill>
                  <a:srgbClr val="091F2C"/>
                </a:solidFill>
                <a:latin typeface="+mj-lt"/>
                <a:cs typeface="Segoe UI Semibold" panose="020B0702040204020203" pitchFamily="34" charset="0"/>
              </a:rPr>
              <a:t>agent</a:t>
            </a:r>
            <a:r>
              <a:rPr lang="es-ES_tradnl" sz="800">
                <a:solidFill>
                  <a:srgbClr val="091F2C"/>
                </a:solidFill>
                <a:latin typeface="+mj-lt"/>
                <a:cs typeface="Segoe UI Semibold" panose="020B0702040204020203" pitchFamily="34" charset="0"/>
              </a:rPr>
              <a:t>”, haz </a:t>
            </a:r>
            <a:r>
              <a:rPr lang="es-ES_tradnl" sz="800" err="1">
                <a:solidFill>
                  <a:srgbClr val="091F2C"/>
                </a:solidFill>
                <a:latin typeface="+mj-lt"/>
                <a:cs typeface="Segoe UI Semibold" panose="020B0702040204020203" pitchFamily="34" charset="0"/>
              </a:rPr>
              <a:t>click</a:t>
            </a:r>
            <a:r>
              <a:rPr lang="es-ES_tradnl" sz="800">
                <a:solidFill>
                  <a:srgbClr val="091F2C"/>
                </a:solidFill>
                <a:latin typeface="+mj-lt"/>
                <a:cs typeface="Segoe UI Semibold" panose="020B0702040204020203" pitchFamily="34" charset="0"/>
              </a:rPr>
              <a:t> en el botón </a:t>
            </a:r>
            <a:r>
              <a:rPr lang="es-ES_tradnl" sz="800" err="1">
                <a:solidFill>
                  <a:srgbClr val="091F2C"/>
                </a:solidFill>
                <a:latin typeface="+mj-lt"/>
                <a:cs typeface="Segoe UI Semibold" panose="020B0702040204020203" pitchFamily="34" charset="0"/>
              </a:rPr>
              <a:t>Edit</a:t>
            </a:r>
            <a:endParaRPr lang="es-ES_tradnl" sz="1600">
              <a:solidFill>
                <a:srgbClr val="091F2C"/>
              </a:solidFill>
              <a:latin typeface="+mj-lt"/>
              <a:cs typeface="Segoe UI Semibold" panose="020B0702040204020203" pitchFamily="34" charset="0"/>
            </a:endParaRPr>
          </a:p>
        </p:txBody>
      </p:sp>
      <p:pic>
        <p:nvPicPr>
          <p:cNvPr id="13" name="Picture 12" descr="A screenshot showing a pop-up menu demonstrating the process of editing your Copilot agent and adding a description.">
            <a:extLst>
              <a:ext uri="{FF2B5EF4-FFF2-40B4-BE49-F238E27FC236}">
                <a16:creationId xmlns:a16="http://schemas.microsoft.com/office/drawing/2014/main" id="{80FBA4AC-F2E3-4920-1A60-9D5C64844387}"/>
              </a:ext>
              <a:ext uri="{C183D7F6-B498-43B3-948B-1728B52AA6E4}">
                <adec:decorative xmlns:adec="http://schemas.microsoft.com/office/drawing/2017/decorative" val="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9410" t="-1811" r="-19410" b="-1811"/>
          <a:stretch/>
        </p:blipFill>
        <p:spPr>
          <a:xfrm>
            <a:off x="3445370" y="1409908"/>
            <a:ext cx="2556645" cy="1225551"/>
          </a:xfrm>
          <a:custGeom>
            <a:avLst/>
            <a:gdLst>
              <a:gd name="connsiteX0" fmla="*/ 74759 w 2556645"/>
              <a:gd name="connsiteY0" fmla="*/ 0 h 1225551"/>
              <a:gd name="connsiteX1" fmla="*/ 2481886 w 2556645"/>
              <a:gd name="connsiteY1" fmla="*/ 0 h 1225551"/>
              <a:gd name="connsiteX2" fmla="*/ 2556645 w 2556645"/>
              <a:gd name="connsiteY2" fmla="*/ 74759 h 1225551"/>
              <a:gd name="connsiteX3" fmla="*/ 2556645 w 2556645"/>
              <a:gd name="connsiteY3" fmla="*/ 1150792 h 1225551"/>
              <a:gd name="connsiteX4" fmla="*/ 2481886 w 2556645"/>
              <a:gd name="connsiteY4" fmla="*/ 1225551 h 1225551"/>
              <a:gd name="connsiteX5" fmla="*/ 74759 w 2556645"/>
              <a:gd name="connsiteY5" fmla="*/ 1225551 h 1225551"/>
              <a:gd name="connsiteX6" fmla="*/ 0 w 2556645"/>
              <a:gd name="connsiteY6" fmla="*/ 1150792 h 1225551"/>
              <a:gd name="connsiteX7" fmla="*/ 0 w 2556645"/>
              <a:gd name="connsiteY7" fmla="*/ 74759 h 1225551"/>
              <a:gd name="connsiteX8" fmla="*/ 74759 w 2556645"/>
              <a:gd name="connsiteY8" fmla="*/ 0 h 122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6645" h="1225551">
                <a:moveTo>
                  <a:pt x="74759" y="0"/>
                </a:moveTo>
                <a:lnTo>
                  <a:pt x="2481886" y="0"/>
                </a:lnTo>
                <a:cubicBezTo>
                  <a:pt x="2523174" y="0"/>
                  <a:pt x="2556645" y="33471"/>
                  <a:pt x="2556645" y="74759"/>
                </a:cubicBezTo>
                <a:lnTo>
                  <a:pt x="2556645" y="1150792"/>
                </a:lnTo>
                <a:cubicBezTo>
                  <a:pt x="2556645" y="1192080"/>
                  <a:pt x="2523174" y="1225551"/>
                  <a:pt x="2481886" y="1225551"/>
                </a:cubicBezTo>
                <a:lnTo>
                  <a:pt x="74759" y="1225551"/>
                </a:lnTo>
                <a:cubicBezTo>
                  <a:pt x="33471" y="1225551"/>
                  <a:pt x="0" y="1192080"/>
                  <a:pt x="0" y="1150792"/>
                </a:cubicBezTo>
                <a:lnTo>
                  <a:pt x="0" y="74759"/>
                </a:lnTo>
                <a:cubicBezTo>
                  <a:pt x="0" y="33471"/>
                  <a:pt x="33471" y="0"/>
                  <a:pt x="74759" y="0"/>
                </a:cubicBezTo>
                <a:close/>
              </a:path>
            </a:pathLst>
          </a:custGeom>
          <a:solidFill>
            <a:srgbClr val="979796"/>
          </a:solidFill>
        </p:spPr>
      </p:pic>
      <p:sp>
        <p:nvSpPr>
          <p:cNvPr id="14" name="TextBox 13">
            <a:extLst>
              <a:ext uri="{FF2B5EF4-FFF2-40B4-BE49-F238E27FC236}">
                <a16:creationId xmlns:a16="http://schemas.microsoft.com/office/drawing/2014/main" id="{4B3FC86A-D543-AC63-3BFD-EBC43CEB9DBE}"/>
              </a:ext>
            </a:extLst>
          </p:cNvPr>
          <p:cNvSpPr txBox="1"/>
          <p:nvPr/>
        </p:nvSpPr>
        <p:spPr>
          <a:xfrm>
            <a:off x="3426711" y="2766479"/>
            <a:ext cx="2556645" cy="589905"/>
          </a:xfrm>
          <a:prstGeom prst="rect">
            <a:avLst/>
          </a:prstGeom>
          <a:noFill/>
        </p:spPr>
        <p:txBody>
          <a:bodyPr vert="horz" wrap="square" lIns="0" tIns="0" rIns="0" bIns="0" rtlCol="0">
            <a:spAutoFit/>
          </a:bodyPr>
          <a:lstStyle/>
          <a:p>
            <a:pPr defTabSz="457200">
              <a:spcBef>
                <a:spcPts val="200"/>
              </a:spcBef>
              <a:defRPr/>
            </a:pPr>
            <a:r>
              <a:rPr lang="es-ES_tradnl" sz="1000">
                <a:gradFill flip="none" rotWithShape="1">
                  <a:gsLst>
                    <a:gs pos="29000">
                      <a:srgbClr val="0078D4"/>
                    </a:gs>
                    <a:gs pos="100000">
                      <a:srgbClr val="C53FCC"/>
                    </a:gs>
                  </a:gsLst>
                  <a:lin ang="0" scaled="1"/>
                  <a:tileRect/>
                </a:gradFill>
                <a:latin typeface="+mj-lt"/>
                <a:cs typeface="Segoe UI Semibold" panose="020B0702040204020203" pitchFamily="34" charset="0"/>
              </a:rPr>
              <a:t>Paso 2</a:t>
            </a:r>
          </a:p>
          <a:p>
            <a:pPr>
              <a:spcBef>
                <a:spcPts val="200"/>
              </a:spcBef>
              <a:defRPr/>
            </a:pPr>
            <a:r>
              <a:rPr lang="es-ES_tradnl" sz="900">
                <a:solidFill>
                  <a:srgbClr val="091F2C"/>
                </a:solidFill>
                <a:latin typeface="+mj-lt"/>
                <a:cs typeface="Segoe UI Semibold" panose="020B0702040204020203" pitchFamily="34" charset="0"/>
              </a:rPr>
              <a:t>Edita tu nuevo Agente de </a:t>
            </a:r>
            <a:r>
              <a:rPr lang="es-ES_tradnl" sz="900" err="1">
                <a:solidFill>
                  <a:srgbClr val="091F2C"/>
                </a:solidFill>
                <a:latin typeface="+mj-lt"/>
                <a:cs typeface="Segoe UI Semibold" panose="020B0702040204020203" pitchFamily="34" charset="0"/>
              </a:rPr>
              <a:t>Copilot</a:t>
            </a:r>
            <a:r>
              <a:rPr lang="es-ES_tradnl" sz="900">
                <a:solidFill>
                  <a:srgbClr val="091F2C"/>
                </a:solidFill>
                <a:latin typeface="+mj-lt"/>
                <a:cs typeface="Segoe UI Semibold" panose="020B0702040204020203" pitchFamily="34" charset="0"/>
              </a:rPr>
              <a:t> en SharePoint</a:t>
            </a:r>
          </a:p>
          <a:p>
            <a:pPr>
              <a:spcBef>
                <a:spcPts val="200"/>
              </a:spcBef>
              <a:defRPr/>
            </a:pPr>
            <a:r>
              <a:rPr lang="es-ES_tradnl" sz="800">
                <a:solidFill>
                  <a:srgbClr val="091F2C"/>
                </a:solidFill>
                <a:latin typeface="+mj-lt"/>
                <a:cs typeface="Segoe UI Semibold" panose="020B0702040204020203" pitchFamily="34" charset="0"/>
              </a:rPr>
              <a:t>Dale un nombre único al Agente. Añade una descripción y realiza un test rápido del Agente</a:t>
            </a:r>
          </a:p>
        </p:txBody>
      </p:sp>
      <p:pic>
        <p:nvPicPr>
          <p:cNvPr id="15" name="Picture 14" descr="A screenshot displaying a pop-up menu to add additional content sources and files for the agent.">
            <a:extLst>
              <a:ext uri="{FF2B5EF4-FFF2-40B4-BE49-F238E27FC236}">
                <a16:creationId xmlns:a16="http://schemas.microsoft.com/office/drawing/2014/main" id="{C7BB6368-F4CD-F5A6-E8DF-CAF16E1D2178}"/>
              </a:ext>
              <a:ext uri="{C183D7F6-B498-43B3-948B-1728B52AA6E4}">
                <adec:decorative xmlns:adec="http://schemas.microsoft.com/office/drawing/2017/decorative" val="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0203" t="-1811" r="-20203" b="-1811"/>
          <a:stretch/>
        </p:blipFill>
        <p:spPr>
          <a:xfrm>
            <a:off x="6228259" y="1409907"/>
            <a:ext cx="2556645" cy="1225551"/>
          </a:xfrm>
          <a:custGeom>
            <a:avLst/>
            <a:gdLst>
              <a:gd name="connsiteX0" fmla="*/ 74759 w 2556645"/>
              <a:gd name="connsiteY0" fmla="*/ 0 h 1225551"/>
              <a:gd name="connsiteX1" fmla="*/ 2481886 w 2556645"/>
              <a:gd name="connsiteY1" fmla="*/ 0 h 1225551"/>
              <a:gd name="connsiteX2" fmla="*/ 2556645 w 2556645"/>
              <a:gd name="connsiteY2" fmla="*/ 74759 h 1225551"/>
              <a:gd name="connsiteX3" fmla="*/ 2556645 w 2556645"/>
              <a:gd name="connsiteY3" fmla="*/ 1150792 h 1225551"/>
              <a:gd name="connsiteX4" fmla="*/ 2481886 w 2556645"/>
              <a:gd name="connsiteY4" fmla="*/ 1225551 h 1225551"/>
              <a:gd name="connsiteX5" fmla="*/ 74759 w 2556645"/>
              <a:gd name="connsiteY5" fmla="*/ 1225551 h 1225551"/>
              <a:gd name="connsiteX6" fmla="*/ 0 w 2556645"/>
              <a:gd name="connsiteY6" fmla="*/ 1150792 h 1225551"/>
              <a:gd name="connsiteX7" fmla="*/ 0 w 2556645"/>
              <a:gd name="connsiteY7" fmla="*/ 74759 h 1225551"/>
              <a:gd name="connsiteX8" fmla="*/ 74759 w 2556645"/>
              <a:gd name="connsiteY8" fmla="*/ 0 h 122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6645" h="1225551">
                <a:moveTo>
                  <a:pt x="74759" y="0"/>
                </a:moveTo>
                <a:lnTo>
                  <a:pt x="2481886" y="0"/>
                </a:lnTo>
                <a:cubicBezTo>
                  <a:pt x="2523174" y="0"/>
                  <a:pt x="2556645" y="33471"/>
                  <a:pt x="2556645" y="74759"/>
                </a:cubicBezTo>
                <a:lnTo>
                  <a:pt x="2556645" y="1150792"/>
                </a:lnTo>
                <a:cubicBezTo>
                  <a:pt x="2556645" y="1192080"/>
                  <a:pt x="2523174" y="1225551"/>
                  <a:pt x="2481886" y="1225551"/>
                </a:cubicBezTo>
                <a:lnTo>
                  <a:pt x="74759" y="1225551"/>
                </a:lnTo>
                <a:cubicBezTo>
                  <a:pt x="33471" y="1225551"/>
                  <a:pt x="0" y="1192080"/>
                  <a:pt x="0" y="1150792"/>
                </a:cubicBezTo>
                <a:lnTo>
                  <a:pt x="0" y="74759"/>
                </a:lnTo>
                <a:cubicBezTo>
                  <a:pt x="0" y="33471"/>
                  <a:pt x="33471" y="0"/>
                  <a:pt x="74759" y="0"/>
                </a:cubicBezTo>
                <a:close/>
              </a:path>
            </a:pathLst>
          </a:custGeom>
          <a:solidFill>
            <a:srgbClr val="979796"/>
          </a:solidFill>
        </p:spPr>
      </p:pic>
      <p:sp>
        <p:nvSpPr>
          <p:cNvPr id="16" name="TextBox 15">
            <a:extLst>
              <a:ext uri="{FF2B5EF4-FFF2-40B4-BE49-F238E27FC236}">
                <a16:creationId xmlns:a16="http://schemas.microsoft.com/office/drawing/2014/main" id="{C9C67D2A-4CA3-B719-7E50-1C783DA091C4}"/>
              </a:ext>
            </a:extLst>
          </p:cNvPr>
          <p:cNvSpPr txBox="1"/>
          <p:nvPr/>
        </p:nvSpPr>
        <p:spPr>
          <a:xfrm>
            <a:off x="6246913" y="2766479"/>
            <a:ext cx="2556645" cy="836126"/>
          </a:xfrm>
          <a:prstGeom prst="rect">
            <a:avLst/>
          </a:prstGeom>
          <a:noFill/>
        </p:spPr>
        <p:txBody>
          <a:bodyPr vert="horz" wrap="square" lIns="0" tIns="0" rIns="0" bIns="0" rtlCol="0">
            <a:spAutoFit/>
          </a:bodyPr>
          <a:lstStyle/>
          <a:p>
            <a:pPr defTabSz="457200">
              <a:spcBef>
                <a:spcPts val="200"/>
              </a:spcBef>
              <a:defRPr/>
            </a:pPr>
            <a:r>
              <a:rPr lang="es-ES_tradnl" sz="1000">
                <a:gradFill flip="none" rotWithShape="1">
                  <a:gsLst>
                    <a:gs pos="29000">
                      <a:srgbClr val="0078D4"/>
                    </a:gs>
                    <a:gs pos="100000">
                      <a:srgbClr val="C53FCC"/>
                    </a:gs>
                  </a:gsLst>
                  <a:lin ang="0" scaled="1"/>
                  <a:tileRect/>
                </a:gradFill>
                <a:latin typeface="+mj-lt"/>
                <a:cs typeface="Segoe UI Semibold" panose="020B0702040204020203" pitchFamily="34" charset="0"/>
              </a:rPr>
              <a:t>Paso 3</a:t>
            </a:r>
          </a:p>
          <a:p>
            <a:pPr>
              <a:spcBef>
                <a:spcPts val="200"/>
              </a:spcBef>
              <a:defRPr/>
            </a:pPr>
            <a:r>
              <a:rPr lang="es-ES_tradnl" sz="900">
                <a:solidFill>
                  <a:srgbClr val="091F2C"/>
                </a:solidFill>
                <a:latin typeface="+mj-lt"/>
                <a:cs typeface="Segoe UI Semibold" panose="020B0702040204020203" pitchFamily="34" charset="0"/>
              </a:rPr>
              <a:t>Añade más orígenes de contenido</a:t>
            </a:r>
          </a:p>
          <a:p>
            <a:pPr>
              <a:spcBef>
                <a:spcPts val="200"/>
              </a:spcBef>
              <a:defRPr/>
            </a:pPr>
            <a:r>
              <a:rPr lang="es-ES_tradnl" sz="800">
                <a:solidFill>
                  <a:srgbClr val="091F2C"/>
                </a:solidFill>
                <a:latin typeface="+mj-lt"/>
                <a:cs typeface="Segoe UI Semibold" panose="020B0702040204020203" pitchFamily="34" charset="0"/>
              </a:rPr>
              <a:t>Añade carpetas y archivos como orígenes de contenido del Agente. Este contenido adicional del agente puede facilitar un acceso interactivo por parte del Agente a información relevante</a:t>
            </a:r>
          </a:p>
        </p:txBody>
      </p:sp>
      <p:pic>
        <p:nvPicPr>
          <p:cNvPr id="17" name="Picture 16" descr="A screenshot showing a popup menu from a behavior tab in Copilot, demonstrating how it can assist the user">
            <a:extLst>
              <a:ext uri="{FF2B5EF4-FFF2-40B4-BE49-F238E27FC236}">
                <a16:creationId xmlns:a16="http://schemas.microsoft.com/office/drawing/2014/main" id="{E5514434-5E81-AB94-91D0-3497BFEB4340}"/>
              </a:ext>
              <a:ext uri="{C183D7F6-B498-43B3-948B-1728B52AA6E4}">
                <adec:decorative xmlns:adec="http://schemas.microsoft.com/office/drawing/2017/decorative" val="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555" r="-13555"/>
          <a:stretch/>
        </p:blipFill>
        <p:spPr>
          <a:xfrm>
            <a:off x="9011146" y="1409908"/>
            <a:ext cx="2556645" cy="1225551"/>
          </a:xfrm>
          <a:custGeom>
            <a:avLst/>
            <a:gdLst>
              <a:gd name="connsiteX0" fmla="*/ 74759 w 2556645"/>
              <a:gd name="connsiteY0" fmla="*/ 0 h 1225551"/>
              <a:gd name="connsiteX1" fmla="*/ 2481886 w 2556645"/>
              <a:gd name="connsiteY1" fmla="*/ 0 h 1225551"/>
              <a:gd name="connsiteX2" fmla="*/ 2556645 w 2556645"/>
              <a:gd name="connsiteY2" fmla="*/ 74759 h 1225551"/>
              <a:gd name="connsiteX3" fmla="*/ 2556645 w 2556645"/>
              <a:gd name="connsiteY3" fmla="*/ 1150792 h 1225551"/>
              <a:gd name="connsiteX4" fmla="*/ 2481886 w 2556645"/>
              <a:gd name="connsiteY4" fmla="*/ 1225551 h 1225551"/>
              <a:gd name="connsiteX5" fmla="*/ 74759 w 2556645"/>
              <a:gd name="connsiteY5" fmla="*/ 1225551 h 1225551"/>
              <a:gd name="connsiteX6" fmla="*/ 0 w 2556645"/>
              <a:gd name="connsiteY6" fmla="*/ 1150792 h 1225551"/>
              <a:gd name="connsiteX7" fmla="*/ 0 w 2556645"/>
              <a:gd name="connsiteY7" fmla="*/ 74759 h 1225551"/>
              <a:gd name="connsiteX8" fmla="*/ 74759 w 2556645"/>
              <a:gd name="connsiteY8" fmla="*/ 0 h 122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6645" h="1225551">
                <a:moveTo>
                  <a:pt x="74759" y="0"/>
                </a:moveTo>
                <a:lnTo>
                  <a:pt x="2481886" y="0"/>
                </a:lnTo>
                <a:cubicBezTo>
                  <a:pt x="2523174" y="0"/>
                  <a:pt x="2556645" y="33471"/>
                  <a:pt x="2556645" y="74759"/>
                </a:cubicBezTo>
                <a:lnTo>
                  <a:pt x="2556645" y="1150792"/>
                </a:lnTo>
                <a:cubicBezTo>
                  <a:pt x="2556645" y="1192080"/>
                  <a:pt x="2523174" y="1225551"/>
                  <a:pt x="2481886" y="1225551"/>
                </a:cubicBezTo>
                <a:lnTo>
                  <a:pt x="74759" y="1225551"/>
                </a:lnTo>
                <a:cubicBezTo>
                  <a:pt x="33471" y="1225551"/>
                  <a:pt x="0" y="1192080"/>
                  <a:pt x="0" y="1150792"/>
                </a:cubicBezTo>
                <a:lnTo>
                  <a:pt x="0" y="74759"/>
                </a:lnTo>
                <a:cubicBezTo>
                  <a:pt x="0" y="33471"/>
                  <a:pt x="33471" y="0"/>
                  <a:pt x="74759" y="0"/>
                </a:cubicBezTo>
                <a:close/>
              </a:path>
            </a:pathLst>
          </a:custGeom>
          <a:solidFill>
            <a:srgbClr val="979796"/>
          </a:solidFill>
        </p:spPr>
      </p:pic>
      <p:sp>
        <p:nvSpPr>
          <p:cNvPr id="18" name="TextBox 17">
            <a:extLst>
              <a:ext uri="{FF2B5EF4-FFF2-40B4-BE49-F238E27FC236}">
                <a16:creationId xmlns:a16="http://schemas.microsoft.com/office/drawing/2014/main" id="{1C5F1EA1-4D17-71BB-3584-328938597987}"/>
              </a:ext>
            </a:extLst>
          </p:cNvPr>
          <p:cNvSpPr txBox="1"/>
          <p:nvPr/>
        </p:nvSpPr>
        <p:spPr>
          <a:xfrm>
            <a:off x="9067115" y="2766479"/>
            <a:ext cx="2556645" cy="959237"/>
          </a:xfrm>
          <a:prstGeom prst="rect">
            <a:avLst/>
          </a:prstGeom>
          <a:noFill/>
        </p:spPr>
        <p:txBody>
          <a:bodyPr vert="horz" wrap="square" lIns="0" tIns="0" rIns="0" bIns="0" rtlCol="0">
            <a:spAutoFit/>
          </a:bodyPr>
          <a:lstStyle/>
          <a:p>
            <a:pPr defTabSz="457200">
              <a:spcBef>
                <a:spcPts val="200"/>
              </a:spcBef>
              <a:defRPr/>
            </a:pPr>
            <a:r>
              <a:rPr lang="es-ES_tradnl" sz="1000">
                <a:gradFill flip="none" rotWithShape="1">
                  <a:gsLst>
                    <a:gs pos="29000">
                      <a:srgbClr val="0078D4"/>
                    </a:gs>
                    <a:gs pos="100000">
                      <a:srgbClr val="C53FCC"/>
                    </a:gs>
                  </a:gsLst>
                  <a:lin ang="0" scaled="1"/>
                  <a:tileRect/>
                </a:gradFill>
                <a:latin typeface="+mj-lt"/>
                <a:cs typeface="Segoe UI Semibold" panose="020B0702040204020203" pitchFamily="34" charset="0"/>
              </a:rPr>
              <a:t>Paso 4</a:t>
            </a:r>
          </a:p>
          <a:p>
            <a:pPr>
              <a:spcBef>
                <a:spcPts val="200"/>
              </a:spcBef>
              <a:defRPr/>
            </a:pPr>
            <a:r>
              <a:rPr lang="es-ES_tradnl" sz="900">
                <a:solidFill>
                  <a:srgbClr val="091F2C"/>
                </a:solidFill>
                <a:latin typeface="+mj-lt"/>
                <a:cs typeface="Segoe UI Semibold" panose="020B0702040204020203" pitchFamily="34" charset="0"/>
              </a:rPr>
              <a:t>Define el comportamiento del Agente</a:t>
            </a:r>
          </a:p>
          <a:p>
            <a:pPr>
              <a:spcBef>
                <a:spcPts val="200"/>
              </a:spcBef>
              <a:defRPr/>
            </a:pPr>
            <a:r>
              <a:rPr lang="es-ES_tradnl" sz="800">
                <a:solidFill>
                  <a:srgbClr val="091F2C"/>
                </a:solidFill>
                <a:latin typeface="+mj-lt"/>
                <a:cs typeface="Segoe UI Semibold" panose="020B0702040204020203" pitchFamily="34" charset="0"/>
              </a:rPr>
              <a:t>Utiliza la pestaña </a:t>
            </a:r>
            <a:r>
              <a:rPr lang="es-ES_tradnl" sz="800" err="1">
                <a:solidFill>
                  <a:srgbClr val="091F2C"/>
                </a:solidFill>
                <a:latin typeface="+mj-lt"/>
                <a:cs typeface="Segoe UI Semibold" panose="020B0702040204020203" pitchFamily="34" charset="0"/>
              </a:rPr>
              <a:t>Behavior</a:t>
            </a:r>
            <a:r>
              <a:rPr lang="es-ES_tradnl" sz="800">
                <a:solidFill>
                  <a:srgbClr val="091F2C"/>
                </a:solidFill>
                <a:latin typeface="+mj-lt"/>
                <a:cs typeface="Segoe UI Semibold" panose="020B0702040204020203" pitchFamily="34" charset="0"/>
              </a:rPr>
              <a:t> para definir como el Agente debería ayudar a los Usuarios a través de indicar un mensaje de bienvenida, </a:t>
            </a:r>
            <a:r>
              <a:rPr lang="es-ES_tradnl" sz="800" err="1">
                <a:solidFill>
                  <a:srgbClr val="091F2C"/>
                </a:solidFill>
                <a:latin typeface="+mj-lt"/>
                <a:cs typeface="Segoe UI Semibold" panose="020B0702040204020203" pitchFamily="34" charset="0"/>
              </a:rPr>
              <a:t>prompts</a:t>
            </a:r>
            <a:r>
              <a:rPr lang="es-ES_tradnl" sz="800">
                <a:solidFill>
                  <a:srgbClr val="091F2C"/>
                </a:solidFill>
                <a:latin typeface="+mj-lt"/>
                <a:cs typeface="Segoe UI Semibold" panose="020B0702040204020203" pitchFamily="34" charset="0"/>
              </a:rPr>
              <a:t> de inicio y otras instrucciones relevantes que faciliten la respuesta a los usuarios</a:t>
            </a:r>
            <a:endParaRPr lang="es-ES_tradnl" sz="1600">
              <a:solidFill>
                <a:srgbClr val="091F2C"/>
              </a:solidFill>
              <a:latin typeface="+mj-lt"/>
              <a:cs typeface="Segoe UI Semibold" panose="020B0702040204020203" pitchFamily="34" charset="0"/>
            </a:endParaRPr>
          </a:p>
        </p:txBody>
      </p:sp>
      <p:pic>
        <p:nvPicPr>
          <p:cNvPr id="19" name="Picture 18" descr="A screenshot featuring a popup menu displaying an option to view the agent's interference.">
            <a:extLst>
              <a:ext uri="{FF2B5EF4-FFF2-40B4-BE49-F238E27FC236}">
                <a16:creationId xmlns:a16="http://schemas.microsoft.com/office/drawing/2014/main" id="{C024DC5B-9C6F-D01C-A552-AF2AA8CF23A4}"/>
              </a:ext>
              <a:ext uri="{C183D7F6-B498-43B3-948B-1728B52AA6E4}">
                <adec:decorative xmlns:adec="http://schemas.microsoft.com/office/drawing/2017/decorative" val="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4446" t="-356" r="-14446" b="-356"/>
          <a:stretch/>
        </p:blipFill>
        <p:spPr>
          <a:xfrm>
            <a:off x="662481" y="3865399"/>
            <a:ext cx="2556645" cy="1225551"/>
          </a:xfrm>
          <a:custGeom>
            <a:avLst/>
            <a:gdLst>
              <a:gd name="connsiteX0" fmla="*/ 74759 w 2556645"/>
              <a:gd name="connsiteY0" fmla="*/ 0 h 1225551"/>
              <a:gd name="connsiteX1" fmla="*/ 2481886 w 2556645"/>
              <a:gd name="connsiteY1" fmla="*/ 0 h 1225551"/>
              <a:gd name="connsiteX2" fmla="*/ 2556645 w 2556645"/>
              <a:gd name="connsiteY2" fmla="*/ 74759 h 1225551"/>
              <a:gd name="connsiteX3" fmla="*/ 2556645 w 2556645"/>
              <a:gd name="connsiteY3" fmla="*/ 1150792 h 1225551"/>
              <a:gd name="connsiteX4" fmla="*/ 2481886 w 2556645"/>
              <a:gd name="connsiteY4" fmla="*/ 1225551 h 1225551"/>
              <a:gd name="connsiteX5" fmla="*/ 74759 w 2556645"/>
              <a:gd name="connsiteY5" fmla="*/ 1225551 h 1225551"/>
              <a:gd name="connsiteX6" fmla="*/ 0 w 2556645"/>
              <a:gd name="connsiteY6" fmla="*/ 1150792 h 1225551"/>
              <a:gd name="connsiteX7" fmla="*/ 0 w 2556645"/>
              <a:gd name="connsiteY7" fmla="*/ 74759 h 1225551"/>
              <a:gd name="connsiteX8" fmla="*/ 74759 w 2556645"/>
              <a:gd name="connsiteY8" fmla="*/ 0 h 122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6645" h="1225551">
                <a:moveTo>
                  <a:pt x="74759" y="0"/>
                </a:moveTo>
                <a:lnTo>
                  <a:pt x="2481886" y="0"/>
                </a:lnTo>
                <a:cubicBezTo>
                  <a:pt x="2523174" y="0"/>
                  <a:pt x="2556645" y="33471"/>
                  <a:pt x="2556645" y="74759"/>
                </a:cubicBezTo>
                <a:lnTo>
                  <a:pt x="2556645" y="1150792"/>
                </a:lnTo>
                <a:cubicBezTo>
                  <a:pt x="2556645" y="1192080"/>
                  <a:pt x="2523174" y="1225551"/>
                  <a:pt x="2481886" y="1225551"/>
                </a:cubicBezTo>
                <a:lnTo>
                  <a:pt x="74759" y="1225551"/>
                </a:lnTo>
                <a:cubicBezTo>
                  <a:pt x="33471" y="1225551"/>
                  <a:pt x="0" y="1192080"/>
                  <a:pt x="0" y="1150792"/>
                </a:cubicBezTo>
                <a:lnTo>
                  <a:pt x="0" y="74759"/>
                </a:lnTo>
                <a:cubicBezTo>
                  <a:pt x="0" y="33471"/>
                  <a:pt x="33471" y="0"/>
                  <a:pt x="74759" y="0"/>
                </a:cubicBezTo>
                <a:close/>
              </a:path>
            </a:pathLst>
          </a:custGeom>
          <a:solidFill>
            <a:srgbClr val="979796"/>
          </a:solidFill>
        </p:spPr>
      </p:pic>
      <p:sp>
        <p:nvSpPr>
          <p:cNvPr id="20" name="TextBox 19">
            <a:extLst>
              <a:ext uri="{FF2B5EF4-FFF2-40B4-BE49-F238E27FC236}">
                <a16:creationId xmlns:a16="http://schemas.microsoft.com/office/drawing/2014/main" id="{1CA211F3-07BA-8219-0172-3FA7DF8C0974}"/>
              </a:ext>
            </a:extLst>
          </p:cNvPr>
          <p:cNvSpPr txBox="1"/>
          <p:nvPr/>
        </p:nvSpPr>
        <p:spPr>
          <a:xfrm>
            <a:off x="606509" y="5221971"/>
            <a:ext cx="2556645" cy="836126"/>
          </a:xfrm>
          <a:prstGeom prst="rect">
            <a:avLst/>
          </a:prstGeom>
          <a:noFill/>
        </p:spPr>
        <p:txBody>
          <a:bodyPr vert="horz" wrap="square" lIns="0" tIns="0" rIns="0" bIns="0" rtlCol="0">
            <a:spAutoFit/>
          </a:bodyPr>
          <a:lstStyle/>
          <a:p>
            <a:pPr defTabSz="457200">
              <a:spcBef>
                <a:spcPts val="200"/>
              </a:spcBef>
              <a:defRPr/>
            </a:pPr>
            <a:r>
              <a:rPr lang="es-ES_tradnl" sz="1000">
                <a:gradFill flip="none" rotWithShape="1">
                  <a:gsLst>
                    <a:gs pos="29000">
                      <a:srgbClr val="0078D4"/>
                    </a:gs>
                    <a:gs pos="100000">
                      <a:srgbClr val="C53FCC"/>
                    </a:gs>
                  </a:gsLst>
                  <a:lin ang="0" scaled="1"/>
                  <a:tileRect/>
                </a:gradFill>
                <a:latin typeface="+mj-lt"/>
                <a:cs typeface="Segoe UI Semibold" panose="020B0702040204020203" pitchFamily="34" charset="0"/>
              </a:rPr>
              <a:t>Paso 6</a:t>
            </a:r>
          </a:p>
          <a:p>
            <a:pPr>
              <a:spcBef>
                <a:spcPts val="200"/>
              </a:spcBef>
              <a:defRPr/>
            </a:pPr>
            <a:r>
              <a:rPr lang="es-ES_tradnl" sz="900">
                <a:solidFill>
                  <a:srgbClr val="091F2C"/>
                </a:solidFill>
                <a:latin typeface="+mj-lt"/>
                <a:cs typeface="Segoe UI Semibold" panose="020B0702040204020203" pitchFamily="34" charset="0"/>
              </a:rPr>
              <a:t>Prueba tu Agente</a:t>
            </a:r>
          </a:p>
          <a:p>
            <a:pPr>
              <a:spcBef>
                <a:spcPts val="200"/>
              </a:spcBef>
              <a:defRPr/>
            </a:pPr>
            <a:r>
              <a:rPr lang="es-ES_tradnl" sz="800">
                <a:solidFill>
                  <a:srgbClr val="091F2C"/>
                </a:solidFill>
                <a:latin typeface="+mj-lt"/>
                <a:cs typeface="Segoe UI Semibold" panose="020B0702040204020203" pitchFamily="34" charset="0"/>
              </a:rPr>
              <a:t>Prueba a utilizar tu agente en la propia UI de edición del Agente para verificar su comportamiento. Ajusta instrucciones, </a:t>
            </a:r>
            <a:r>
              <a:rPr lang="es-ES_tradnl" sz="800" err="1">
                <a:solidFill>
                  <a:srgbClr val="091F2C"/>
                </a:solidFill>
                <a:latin typeface="+mj-lt"/>
                <a:cs typeface="Segoe UI Semibold" panose="020B0702040204020203" pitchFamily="34" charset="0"/>
              </a:rPr>
              <a:t>prompts</a:t>
            </a:r>
            <a:r>
              <a:rPr lang="es-ES_tradnl" sz="800">
                <a:solidFill>
                  <a:srgbClr val="091F2C"/>
                </a:solidFill>
                <a:latin typeface="+mj-lt"/>
                <a:cs typeface="Segoe UI Semibold" panose="020B0702040204020203" pitchFamily="34" charset="0"/>
              </a:rPr>
              <a:t> de inicio y orígenes de información para tunear tu Agente</a:t>
            </a:r>
            <a:endParaRPr lang="es-ES_tradnl" sz="1600">
              <a:solidFill>
                <a:srgbClr val="091F2C"/>
              </a:solidFill>
              <a:latin typeface="+mj-lt"/>
              <a:cs typeface="Segoe UI Semibold" panose="020B0702040204020203" pitchFamily="34" charset="0"/>
            </a:endParaRPr>
          </a:p>
        </p:txBody>
      </p:sp>
      <p:pic>
        <p:nvPicPr>
          <p:cNvPr id="21" name="Picture 20" descr="A screenshot displaying the company HR site, showcasing the process of saving and editing the agent">
            <a:extLst>
              <a:ext uri="{FF2B5EF4-FFF2-40B4-BE49-F238E27FC236}">
                <a16:creationId xmlns:a16="http://schemas.microsoft.com/office/drawing/2014/main" id="{B22F8DA4-6571-A59E-EE55-B52ABA34E72A}"/>
              </a:ext>
              <a:ext uri="{C183D7F6-B498-43B3-948B-1728B52AA6E4}">
                <adec:decorative xmlns:adec="http://schemas.microsoft.com/office/drawing/2017/decorative" val="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6499" t="-355" r="-16499" b="-355"/>
          <a:stretch/>
        </p:blipFill>
        <p:spPr>
          <a:xfrm>
            <a:off x="3445371" y="3865400"/>
            <a:ext cx="2556645" cy="1225551"/>
          </a:xfrm>
          <a:custGeom>
            <a:avLst/>
            <a:gdLst>
              <a:gd name="connsiteX0" fmla="*/ 74759 w 2556645"/>
              <a:gd name="connsiteY0" fmla="*/ 0 h 1225551"/>
              <a:gd name="connsiteX1" fmla="*/ 2481886 w 2556645"/>
              <a:gd name="connsiteY1" fmla="*/ 0 h 1225551"/>
              <a:gd name="connsiteX2" fmla="*/ 2556645 w 2556645"/>
              <a:gd name="connsiteY2" fmla="*/ 74759 h 1225551"/>
              <a:gd name="connsiteX3" fmla="*/ 2556645 w 2556645"/>
              <a:gd name="connsiteY3" fmla="*/ 1150792 h 1225551"/>
              <a:gd name="connsiteX4" fmla="*/ 2481886 w 2556645"/>
              <a:gd name="connsiteY4" fmla="*/ 1225551 h 1225551"/>
              <a:gd name="connsiteX5" fmla="*/ 74759 w 2556645"/>
              <a:gd name="connsiteY5" fmla="*/ 1225551 h 1225551"/>
              <a:gd name="connsiteX6" fmla="*/ 0 w 2556645"/>
              <a:gd name="connsiteY6" fmla="*/ 1150792 h 1225551"/>
              <a:gd name="connsiteX7" fmla="*/ 0 w 2556645"/>
              <a:gd name="connsiteY7" fmla="*/ 74759 h 1225551"/>
              <a:gd name="connsiteX8" fmla="*/ 74759 w 2556645"/>
              <a:gd name="connsiteY8" fmla="*/ 0 h 122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6645" h="1225551">
                <a:moveTo>
                  <a:pt x="74759" y="0"/>
                </a:moveTo>
                <a:lnTo>
                  <a:pt x="2481886" y="0"/>
                </a:lnTo>
                <a:cubicBezTo>
                  <a:pt x="2523174" y="0"/>
                  <a:pt x="2556645" y="33471"/>
                  <a:pt x="2556645" y="74759"/>
                </a:cubicBezTo>
                <a:lnTo>
                  <a:pt x="2556645" y="1150792"/>
                </a:lnTo>
                <a:cubicBezTo>
                  <a:pt x="2556645" y="1192080"/>
                  <a:pt x="2523174" y="1225551"/>
                  <a:pt x="2481886" y="1225551"/>
                </a:cubicBezTo>
                <a:lnTo>
                  <a:pt x="74759" y="1225551"/>
                </a:lnTo>
                <a:cubicBezTo>
                  <a:pt x="33471" y="1225551"/>
                  <a:pt x="0" y="1192080"/>
                  <a:pt x="0" y="1150792"/>
                </a:cubicBezTo>
                <a:lnTo>
                  <a:pt x="0" y="74759"/>
                </a:lnTo>
                <a:cubicBezTo>
                  <a:pt x="0" y="33471"/>
                  <a:pt x="33471" y="0"/>
                  <a:pt x="74759" y="0"/>
                </a:cubicBezTo>
                <a:close/>
              </a:path>
            </a:pathLst>
          </a:custGeom>
          <a:solidFill>
            <a:srgbClr val="FFFFFF"/>
          </a:solidFill>
        </p:spPr>
      </p:pic>
      <p:sp>
        <p:nvSpPr>
          <p:cNvPr id="22" name="TextBox 21">
            <a:extLst>
              <a:ext uri="{FF2B5EF4-FFF2-40B4-BE49-F238E27FC236}">
                <a16:creationId xmlns:a16="http://schemas.microsoft.com/office/drawing/2014/main" id="{DFAE1597-ED00-3001-F1B8-29D2A674F373}"/>
              </a:ext>
            </a:extLst>
          </p:cNvPr>
          <p:cNvSpPr txBox="1"/>
          <p:nvPr/>
        </p:nvSpPr>
        <p:spPr>
          <a:xfrm>
            <a:off x="3426711" y="5221971"/>
            <a:ext cx="2556645" cy="959237"/>
          </a:xfrm>
          <a:prstGeom prst="rect">
            <a:avLst/>
          </a:prstGeom>
          <a:noFill/>
        </p:spPr>
        <p:txBody>
          <a:bodyPr vert="horz" wrap="square" lIns="0" tIns="0" rIns="0" bIns="0" rtlCol="0">
            <a:spAutoFit/>
          </a:bodyPr>
          <a:lstStyle/>
          <a:p>
            <a:pPr defTabSz="457200">
              <a:spcBef>
                <a:spcPts val="200"/>
              </a:spcBef>
              <a:defRPr/>
            </a:pPr>
            <a:r>
              <a:rPr lang="es-ES_tradnl" sz="1000">
                <a:gradFill flip="none" rotWithShape="1">
                  <a:gsLst>
                    <a:gs pos="29000">
                      <a:srgbClr val="0078D4"/>
                    </a:gs>
                    <a:gs pos="100000">
                      <a:srgbClr val="C53FCC"/>
                    </a:gs>
                  </a:gsLst>
                  <a:lin ang="0" scaled="1"/>
                  <a:tileRect/>
                </a:gradFill>
                <a:latin typeface="+mj-lt"/>
                <a:cs typeface="Segoe UI Semibold" panose="020B0702040204020203" pitchFamily="34" charset="0"/>
              </a:rPr>
              <a:t>Paso 6</a:t>
            </a:r>
          </a:p>
          <a:p>
            <a:pPr>
              <a:spcBef>
                <a:spcPts val="200"/>
              </a:spcBef>
              <a:defRPr/>
            </a:pPr>
            <a:r>
              <a:rPr lang="es-ES_tradnl" sz="900">
                <a:solidFill>
                  <a:srgbClr val="091F2C"/>
                </a:solidFill>
                <a:latin typeface="+mj-lt"/>
                <a:cs typeface="Segoe UI Semibold" panose="020B0702040204020203" pitchFamily="34" charset="0"/>
              </a:rPr>
              <a:t>Guarda y empieza a utilizar tu Agente</a:t>
            </a:r>
          </a:p>
          <a:p>
            <a:pPr>
              <a:spcBef>
                <a:spcPts val="200"/>
              </a:spcBef>
              <a:defRPr/>
            </a:pPr>
            <a:r>
              <a:rPr lang="es-ES_tradnl" sz="800">
                <a:solidFill>
                  <a:srgbClr val="091F2C"/>
                </a:solidFill>
                <a:latin typeface="+mj-lt"/>
                <a:cs typeface="Segoe UI Semibold" panose="020B0702040204020203" pitchFamily="34" charset="0"/>
              </a:rPr>
              <a:t>Una vez que guardas el Agente y cierras la ventana de diseño, el Agente aparecerá en un panel lateral de tu Sitio. También puedes visualizar el Agente en modo pantalla concreta a través de usar el acceso directo al archivo del Agente</a:t>
            </a:r>
          </a:p>
        </p:txBody>
      </p:sp>
      <p:pic>
        <p:nvPicPr>
          <p:cNvPr id="23" name="Picture 22" descr="A screenshot with a popup menu displaying the option to share the agent.">
            <a:extLst>
              <a:ext uri="{FF2B5EF4-FFF2-40B4-BE49-F238E27FC236}">
                <a16:creationId xmlns:a16="http://schemas.microsoft.com/office/drawing/2014/main" id="{C9C76F40-E58B-4264-4ECA-F7496F988A68}"/>
              </a:ext>
              <a:ext uri="{C183D7F6-B498-43B3-948B-1728B52AA6E4}">
                <adec:decorative xmlns:adec="http://schemas.microsoft.com/office/drawing/2017/decorative" val="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4091" r="-14091"/>
          <a:stretch/>
        </p:blipFill>
        <p:spPr>
          <a:xfrm>
            <a:off x="6228259" y="3865400"/>
            <a:ext cx="2556645" cy="1225551"/>
          </a:xfrm>
          <a:custGeom>
            <a:avLst/>
            <a:gdLst>
              <a:gd name="connsiteX0" fmla="*/ 74759 w 2556645"/>
              <a:gd name="connsiteY0" fmla="*/ 0 h 1225551"/>
              <a:gd name="connsiteX1" fmla="*/ 2481886 w 2556645"/>
              <a:gd name="connsiteY1" fmla="*/ 0 h 1225551"/>
              <a:gd name="connsiteX2" fmla="*/ 2556645 w 2556645"/>
              <a:gd name="connsiteY2" fmla="*/ 74759 h 1225551"/>
              <a:gd name="connsiteX3" fmla="*/ 2556645 w 2556645"/>
              <a:gd name="connsiteY3" fmla="*/ 1150792 h 1225551"/>
              <a:gd name="connsiteX4" fmla="*/ 2481886 w 2556645"/>
              <a:gd name="connsiteY4" fmla="*/ 1225551 h 1225551"/>
              <a:gd name="connsiteX5" fmla="*/ 74759 w 2556645"/>
              <a:gd name="connsiteY5" fmla="*/ 1225551 h 1225551"/>
              <a:gd name="connsiteX6" fmla="*/ 0 w 2556645"/>
              <a:gd name="connsiteY6" fmla="*/ 1150792 h 1225551"/>
              <a:gd name="connsiteX7" fmla="*/ 0 w 2556645"/>
              <a:gd name="connsiteY7" fmla="*/ 74759 h 1225551"/>
              <a:gd name="connsiteX8" fmla="*/ 74759 w 2556645"/>
              <a:gd name="connsiteY8" fmla="*/ 0 h 122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6645" h="1225551">
                <a:moveTo>
                  <a:pt x="74759" y="0"/>
                </a:moveTo>
                <a:lnTo>
                  <a:pt x="2481886" y="0"/>
                </a:lnTo>
                <a:cubicBezTo>
                  <a:pt x="2523174" y="0"/>
                  <a:pt x="2556645" y="33471"/>
                  <a:pt x="2556645" y="74759"/>
                </a:cubicBezTo>
                <a:lnTo>
                  <a:pt x="2556645" y="1150792"/>
                </a:lnTo>
                <a:cubicBezTo>
                  <a:pt x="2556645" y="1192080"/>
                  <a:pt x="2523174" y="1225551"/>
                  <a:pt x="2481886" y="1225551"/>
                </a:cubicBezTo>
                <a:lnTo>
                  <a:pt x="74759" y="1225551"/>
                </a:lnTo>
                <a:cubicBezTo>
                  <a:pt x="33471" y="1225551"/>
                  <a:pt x="0" y="1192080"/>
                  <a:pt x="0" y="1150792"/>
                </a:cubicBezTo>
                <a:lnTo>
                  <a:pt x="0" y="74759"/>
                </a:lnTo>
                <a:cubicBezTo>
                  <a:pt x="0" y="33471"/>
                  <a:pt x="33471" y="0"/>
                  <a:pt x="74759" y="0"/>
                </a:cubicBezTo>
                <a:close/>
              </a:path>
            </a:pathLst>
          </a:custGeom>
          <a:solidFill>
            <a:srgbClr val="979796"/>
          </a:solidFill>
        </p:spPr>
      </p:pic>
      <p:sp>
        <p:nvSpPr>
          <p:cNvPr id="24" name="TextBox 23">
            <a:extLst>
              <a:ext uri="{FF2B5EF4-FFF2-40B4-BE49-F238E27FC236}">
                <a16:creationId xmlns:a16="http://schemas.microsoft.com/office/drawing/2014/main" id="{66BE9BF1-F03D-A63F-0771-7912C1606604}"/>
              </a:ext>
            </a:extLst>
          </p:cNvPr>
          <p:cNvSpPr txBox="1"/>
          <p:nvPr/>
        </p:nvSpPr>
        <p:spPr>
          <a:xfrm>
            <a:off x="6246913" y="5221971"/>
            <a:ext cx="2556645" cy="713016"/>
          </a:xfrm>
          <a:prstGeom prst="rect">
            <a:avLst/>
          </a:prstGeom>
          <a:noFill/>
        </p:spPr>
        <p:txBody>
          <a:bodyPr vert="horz" wrap="square" lIns="0" tIns="0" rIns="0" bIns="0" rtlCol="0">
            <a:spAutoFit/>
          </a:bodyPr>
          <a:lstStyle/>
          <a:p>
            <a:pPr defTabSz="457200">
              <a:spcBef>
                <a:spcPts val="200"/>
              </a:spcBef>
              <a:defRPr/>
            </a:pPr>
            <a:r>
              <a:rPr lang="es-ES_tradnl" sz="1000">
                <a:gradFill flip="none" rotWithShape="1">
                  <a:gsLst>
                    <a:gs pos="29000">
                      <a:srgbClr val="0078D4"/>
                    </a:gs>
                    <a:gs pos="100000">
                      <a:srgbClr val="C53FCC"/>
                    </a:gs>
                  </a:gsLst>
                  <a:lin ang="0" scaled="1"/>
                  <a:tileRect/>
                </a:gradFill>
                <a:latin typeface="+mj-lt"/>
                <a:cs typeface="Segoe UI Semibold" panose="020B0702040204020203" pitchFamily="34" charset="0"/>
              </a:rPr>
              <a:t>Paso 7</a:t>
            </a:r>
          </a:p>
          <a:p>
            <a:pPr>
              <a:spcBef>
                <a:spcPts val="200"/>
              </a:spcBef>
              <a:defRPr/>
            </a:pPr>
            <a:r>
              <a:rPr lang="es-ES_tradnl" sz="900">
                <a:solidFill>
                  <a:srgbClr val="091F2C"/>
                </a:solidFill>
                <a:latin typeface="+mj-lt"/>
                <a:cs typeface="Segoe UI Semibold" panose="020B0702040204020203" pitchFamily="34" charset="0"/>
              </a:rPr>
              <a:t>Comparte tu Agente</a:t>
            </a:r>
          </a:p>
          <a:p>
            <a:pPr>
              <a:spcBef>
                <a:spcPts val="200"/>
              </a:spcBef>
              <a:defRPr/>
            </a:pPr>
            <a:r>
              <a:rPr lang="es-ES_tradnl" sz="800">
                <a:solidFill>
                  <a:srgbClr val="091F2C"/>
                </a:solidFill>
                <a:latin typeface="+mj-lt"/>
                <a:cs typeface="Segoe UI Semibold" panose="020B0702040204020203" pitchFamily="34" charset="0"/>
              </a:rPr>
              <a:t>Comparte tu Agente como compartirías cualquier otro documento en SharePoint. Tú Agente respetará los permisos en el acceso a la información </a:t>
            </a:r>
            <a:endParaRPr lang="es-ES_tradnl" sz="1600">
              <a:solidFill>
                <a:srgbClr val="091F2C"/>
              </a:solidFill>
              <a:latin typeface="+mj-lt"/>
              <a:cs typeface="Segoe UI Semibold" panose="020B0702040204020203" pitchFamily="34" charset="0"/>
            </a:endParaRPr>
          </a:p>
        </p:txBody>
      </p:sp>
      <p:pic>
        <p:nvPicPr>
          <p:cNvPr id="25" name="Picture 24" descr="A screenshot showing an option to add the agent to Teams channel">
            <a:extLst>
              <a:ext uri="{FF2B5EF4-FFF2-40B4-BE49-F238E27FC236}">
                <a16:creationId xmlns:a16="http://schemas.microsoft.com/office/drawing/2014/main" id="{FFB43540-7EC9-8F1D-5869-39B7AB2B0D70}"/>
              </a:ext>
              <a:ext uri="{C183D7F6-B498-43B3-948B-1728B52AA6E4}">
                <adec:decorative xmlns:adec="http://schemas.microsoft.com/office/drawing/2017/decorative" val="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23034" t="-356" r="-23034" b="-356"/>
          <a:stretch/>
        </p:blipFill>
        <p:spPr>
          <a:xfrm>
            <a:off x="9011145" y="3865398"/>
            <a:ext cx="2556645" cy="1225551"/>
          </a:xfrm>
          <a:custGeom>
            <a:avLst/>
            <a:gdLst>
              <a:gd name="connsiteX0" fmla="*/ 74759 w 2556645"/>
              <a:gd name="connsiteY0" fmla="*/ 0 h 1225551"/>
              <a:gd name="connsiteX1" fmla="*/ 2481886 w 2556645"/>
              <a:gd name="connsiteY1" fmla="*/ 0 h 1225551"/>
              <a:gd name="connsiteX2" fmla="*/ 2556645 w 2556645"/>
              <a:gd name="connsiteY2" fmla="*/ 74759 h 1225551"/>
              <a:gd name="connsiteX3" fmla="*/ 2556645 w 2556645"/>
              <a:gd name="connsiteY3" fmla="*/ 1150792 h 1225551"/>
              <a:gd name="connsiteX4" fmla="*/ 2481886 w 2556645"/>
              <a:gd name="connsiteY4" fmla="*/ 1225551 h 1225551"/>
              <a:gd name="connsiteX5" fmla="*/ 74759 w 2556645"/>
              <a:gd name="connsiteY5" fmla="*/ 1225551 h 1225551"/>
              <a:gd name="connsiteX6" fmla="*/ 0 w 2556645"/>
              <a:gd name="connsiteY6" fmla="*/ 1150792 h 1225551"/>
              <a:gd name="connsiteX7" fmla="*/ 0 w 2556645"/>
              <a:gd name="connsiteY7" fmla="*/ 74759 h 1225551"/>
              <a:gd name="connsiteX8" fmla="*/ 74759 w 2556645"/>
              <a:gd name="connsiteY8" fmla="*/ 0 h 122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6645" h="1225551">
                <a:moveTo>
                  <a:pt x="74759" y="0"/>
                </a:moveTo>
                <a:lnTo>
                  <a:pt x="2481886" y="0"/>
                </a:lnTo>
                <a:cubicBezTo>
                  <a:pt x="2523174" y="0"/>
                  <a:pt x="2556645" y="33471"/>
                  <a:pt x="2556645" y="74759"/>
                </a:cubicBezTo>
                <a:lnTo>
                  <a:pt x="2556645" y="1150792"/>
                </a:lnTo>
                <a:cubicBezTo>
                  <a:pt x="2556645" y="1192080"/>
                  <a:pt x="2523174" y="1225551"/>
                  <a:pt x="2481886" y="1225551"/>
                </a:cubicBezTo>
                <a:lnTo>
                  <a:pt x="74759" y="1225551"/>
                </a:lnTo>
                <a:cubicBezTo>
                  <a:pt x="33471" y="1225551"/>
                  <a:pt x="0" y="1192080"/>
                  <a:pt x="0" y="1150792"/>
                </a:cubicBezTo>
                <a:lnTo>
                  <a:pt x="0" y="74759"/>
                </a:lnTo>
                <a:cubicBezTo>
                  <a:pt x="0" y="33471"/>
                  <a:pt x="33471" y="0"/>
                  <a:pt x="74759" y="0"/>
                </a:cubicBezTo>
                <a:close/>
              </a:path>
            </a:pathLst>
          </a:custGeom>
          <a:solidFill>
            <a:srgbClr val="FFFFFF"/>
          </a:solidFill>
        </p:spPr>
      </p:pic>
      <p:sp>
        <p:nvSpPr>
          <p:cNvPr id="26" name="TextBox 25">
            <a:extLst>
              <a:ext uri="{FF2B5EF4-FFF2-40B4-BE49-F238E27FC236}">
                <a16:creationId xmlns:a16="http://schemas.microsoft.com/office/drawing/2014/main" id="{ADF88360-2256-40A2-55A1-B2DCA767F907}"/>
              </a:ext>
            </a:extLst>
          </p:cNvPr>
          <p:cNvSpPr txBox="1"/>
          <p:nvPr/>
        </p:nvSpPr>
        <p:spPr>
          <a:xfrm>
            <a:off x="9067115" y="5221971"/>
            <a:ext cx="2556645" cy="713016"/>
          </a:xfrm>
          <a:prstGeom prst="rect">
            <a:avLst/>
          </a:prstGeom>
          <a:noFill/>
        </p:spPr>
        <p:txBody>
          <a:bodyPr vert="horz" wrap="square" lIns="0" tIns="0" rIns="0" bIns="0" rtlCol="0">
            <a:spAutoFit/>
          </a:bodyPr>
          <a:lstStyle/>
          <a:p>
            <a:pPr defTabSz="457200">
              <a:spcBef>
                <a:spcPts val="200"/>
              </a:spcBef>
              <a:defRPr/>
            </a:pPr>
            <a:r>
              <a:rPr lang="es-ES_tradnl" sz="1000">
                <a:gradFill flip="none" rotWithShape="1">
                  <a:gsLst>
                    <a:gs pos="29000">
                      <a:srgbClr val="0078D4"/>
                    </a:gs>
                    <a:gs pos="100000">
                      <a:srgbClr val="C53FCC"/>
                    </a:gs>
                  </a:gsLst>
                  <a:lin ang="0" scaled="1"/>
                  <a:tileRect/>
                </a:gradFill>
                <a:latin typeface="+mj-lt"/>
                <a:cs typeface="Segoe UI Semibold" panose="020B0702040204020203" pitchFamily="34" charset="0"/>
              </a:rPr>
              <a:t>Paso 8</a:t>
            </a:r>
          </a:p>
          <a:p>
            <a:pPr>
              <a:spcBef>
                <a:spcPts val="200"/>
              </a:spcBef>
              <a:defRPr/>
            </a:pPr>
            <a:r>
              <a:rPr lang="es-ES_tradnl" sz="900">
                <a:solidFill>
                  <a:srgbClr val="091F2C"/>
                </a:solidFill>
                <a:latin typeface="+mj-lt"/>
                <a:cs typeface="Segoe UI Semibold" panose="020B0702040204020203" pitchFamily="34" charset="0"/>
              </a:rPr>
              <a:t>Añade tu Agente a Teams</a:t>
            </a:r>
          </a:p>
          <a:p>
            <a:pPr>
              <a:spcBef>
                <a:spcPts val="200"/>
              </a:spcBef>
              <a:defRPr/>
            </a:pPr>
            <a:r>
              <a:rPr lang="es-ES_tradnl" sz="800">
                <a:solidFill>
                  <a:srgbClr val="091F2C"/>
                </a:solidFill>
                <a:latin typeface="+mj-lt"/>
                <a:cs typeface="Segoe UI Semibold" panose="020B0702040204020203" pitchFamily="34" charset="0"/>
              </a:rPr>
              <a:t>Copia el enlace de compartir y pégalo en un canal de Teams o bien en un chat con tus colaboradores y podréis interactuar con el sin problemas</a:t>
            </a:r>
            <a:endParaRPr lang="es-ES_tradnl" sz="1600">
              <a:solidFill>
                <a:srgbClr val="091F2C"/>
              </a:solidFill>
              <a:latin typeface="+mj-lt"/>
              <a:cs typeface="Segoe UI Semibold" panose="020B0702040204020203" pitchFamily="34" charset="0"/>
            </a:endParaRPr>
          </a:p>
        </p:txBody>
      </p:sp>
      <p:pic>
        <p:nvPicPr>
          <p:cNvPr id="27" name="Picture Placeholder 18" descr="A person smiling for a picture&#10;&#10;AI-generated content may be incorrect.">
            <a:extLst>
              <a:ext uri="{FF2B5EF4-FFF2-40B4-BE49-F238E27FC236}">
                <a16:creationId xmlns:a16="http://schemas.microsoft.com/office/drawing/2014/main" id="{07D9EDE9-2CA0-39A0-C39C-6AA810A2E382}"/>
              </a:ext>
            </a:extLst>
          </p:cNvPr>
          <p:cNvPicPr>
            <a:picLocks noChangeAspect="1"/>
          </p:cNvPicPr>
          <p:nvPr/>
        </p:nvPicPr>
        <p:blipFill>
          <a:blip r:embed="rId10"/>
          <a:srcRect l="1115" r="1115"/>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1114997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0C778-FA3C-5526-4F1E-401F867178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30C184C-02CC-B355-F77D-7FC96F26C40D}"/>
              </a:ext>
            </a:extLst>
          </p:cNvPr>
          <p:cNvSpPr>
            <a:spLocks noGrp="1"/>
          </p:cNvSpPr>
          <p:nvPr>
            <p:ph type="body" sz="quarter" idx="10"/>
          </p:nvPr>
        </p:nvSpPr>
        <p:spPr/>
        <p:txBody>
          <a:bodyPr/>
          <a:lstStyle/>
          <a:p>
            <a:pPr marL="457200" indent="-457200">
              <a:buFont typeface="Arial" panose="020B0604020202020204" pitchFamily="34" charset="0"/>
              <a:buChar char="•"/>
            </a:pPr>
            <a:r>
              <a:rPr lang="es-ES" sz="2800" err="1"/>
              <a:t>Tips</a:t>
            </a:r>
            <a:r>
              <a:rPr lang="es-ES" sz="2800"/>
              <a:t>, recomendaciones y buenas prácticas:</a:t>
            </a:r>
            <a:endParaRPr lang="en-US" sz="2800"/>
          </a:p>
        </p:txBody>
      </p:sp>
      <p:sp>
        <p:nvSpPr>
          <p:cNvPr id="3" name="Title 2">
            <a:extLst>
              <a:ext uri="{FF2B5EF4-FFF2-40B4-BE49-F238E27FC236}">
                <a16:creationId xmlns:a16="http://schemas.microsoft.com/office/drawing/2014/main" id="{49EE068B-C738-86C6-9B32-E6B1A901A648}"/>
              </a:ext>
            </a:extLst>
          </p:cNvPr>
          <p:cNvSpPr>
            <a:spLocks noGrp="1"/>
          </p:cNvSpPr>
          <p:nvPr>
            <p:ph type="title"/>
          </p:nvPr>
        </p:nvSpPr>
        <p:spPr/>
        <p:txBody>
          <a:bodyPr/>
          <a:lstStyle/>
          <a:p>
            <a:r>
              <a:rPr lang="es-ES"/>
              <a:t>Pasos para la creación/edición de un Agente de </a:t>
            </a:r>
            <a:r>
              <a:rPr lang="es-ES" err="1"/>
              <a:t>Copilot</a:t>
            </a:r>
            <a:r>
              <a:rPr lang="es-ES"/>
              <a:t> para SharePoint</a:t>
            </a:r>
            <a:endParaRPr lang="en-US"/>
          </a:p>
        </p:txBody>
      </p:sp>
      <p:sp>
        <p:nvSpPr>
          <p:cNvPr id="13" name="Rectangle 12">
            <a:extLst>
              <a:ext uri="{FF2B5EF4-FFF2-40B4-BE49-F238E27FC236}">
                <a16:creationId xmlns:a16="http://schemas.microsoft.com/office/drawing/2014/main" id="{67365BA6-D14F-28A5-9FFC-8ADE4417E110}"/>
              </a:ext>
            </a:extLst>
          </p:cNvPr>
          <p:cNvSpPr/>
          <p:nvPr/>
        </p:nvSpPr>
        <p:spPr>
          <a:xfrm>
            <a:off x="341935" y="2620108"/>
            <a:ext cx="3566160" cy="713232"/>
          </a:xfrm>
          <a:prstGeom prst="rect">
            <a:avLst/>
          </a:prstGeom>
          <a:solidFill>
            <a:srgbClr val="0DA2C2"/>
          </a:solidFill>
          <a:ln w="25400" cap="flat" cmpd="sng" algn="ctr">
            <a:solidFill>
              <a:srgbClr val="0DA2C2"/>
            </a:solidFill>
            <a:prstDash val="solid"/>
          </a:ln>
          <a:effectLst/>
        </p:spPr>
        <p:txBody>
          <a:bodyPr rtlCol="0" anchor="ct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s-ES" sz="1800" b="1" i="0" u="none" strike="noStrike" kern="0" cap="none" spc="0" normalizeH="0" baseline="0" noProof="0">
                <a:ln>
                  <a:noFill/>
                </a:ln>
                <a:solidFill>
                  <a:srgbClr val="FFFFFF"/>
                </a:solidFill>
                <a:effectLst/>
                <a:uLnTx/>
                <a:uFillTx/>
                <a:latin typeface="+mj-lt"/>
                <a:cs typeface="Segoe UI" panose="020B0502040204020203" pitchFamily="34" charset="0"/>
              </a:rPr>
              <a:t>Calidad</a:t>
            </a:r>
          </a:p>
        </p:txBody>
      </p:sp>
      <p:sp>
        <p:nvSpPr>
          <p:cNvPr id="14" name="Rectangle 33">
            <a:extLst>
              <a:ext uri="{FF2B5EF4-FFF2-40B4-BE49-F238E27FC236}">
                <a16:creationId xmlns:a16="http://schemas.microsoft.com/office/drawing/2014/main" id="{6AF1DF3A-74E8-9B43-DE61-DC393043C5A0}"/>
              </a:ext>
            </a:extLst>
          </p:cNvPr>
          <p:cNvSpPr/>
          <p:nvPr/>
        </p:nvSpPr>
        <p:spPr bwMode="auto">
          <a:xfrm>
            <a:off x="341935" y="3414342"/>
            <a:ext cx="3566160" cy="2065104"/>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marL="171450" indent="-171450" defTabSz="914102" fontAlgn="base">
              <a:spcBef>
                <a:spcPct val="0"/>
              </a:spcBef>
              <a:spcAft>
                <a:spcPct val="0"/>
              </a:spcAft>
              <a:buFont typeface="Arial" panose="020B0604020202020204" pitchFamily="34" charset="0"/>
              <a:buChar char="•"/>
              <a:defRPr/>
            </a:pPr>
            <a:r>
              <a:rPr lang="es-ES" sz="1600" kern="0">
                <a:solidFill>
                  <a:srgbClr val="000000"/>
                </a:solidFill>
                <a:latin typeface="+mj-lt"/>
                <a:cs typeface="Segoe UI" panose="020B0502040204020203" pitchFamily="34" charset="0"/>
              </a:rPr>
              <a:t>Asegúrate de configurar el Agente para que use contenido revisado, preciso, completo y único</a:t>
            </a:r>
          </a:p>
          <a:p>
            <a:pPr marL="171450" indent="-171450" defTabSz="914102" fontAlgn="base">
              <a:spcBef>
                <a:spcPct val="0"/>
              </a:spcBef>
              <a:spcAft>
                <a:spcPct val="0"/>
              </a:spcAft>
              <a:buFont typeface="Arial" panose="020B0604020202020204" pitchFamily="34" charset="0"/>
              <a:buChar char="•"/>
              <a:defRPr/>
            </a:pPr>
            <a:r>
              <a:rPr lang="es-ES" sz="1600" kern="0">
                <a:solidFill>
                  <a:srgbClr val="000000"/>
                </a:solidFill>
                <a:latin typeface="+mj-lt"/>
                <a:cs typeface="Segoe UI" panose="020B0502040204020203" pitchFamily="34" charset="0"/>
              </a:rPr>
              <a:t>Cuanto mejor sea el contenido, mejor se comportará el agente y proporcionará respuestas + precisas y relevantes</a:t>
            </a:r>
          </a:p>
        </p:txBody>
      </p:sp>
      <p:sp>
        <p:nvSpPr>
          <p:cNvPr id="15" name="Rectangle 14">
            <a:extLst>
              <a:ext uri="{FF2B5EF4-FFF2-40B4-BE49-F238E27FC236}">
                <a16:creationId xmlns:a16="http://schemas.microsoft.com/office/drawing/2014/main" id="{4952F256-F101-1CE5-52D2-0EF3D01B61B5}"/>
              </a:ext>
            </a:extLst>
          </p:cNvPr>
          <p:cNvSpPr/>
          <p:nvPr/>
        </p:nvSpPr>
        <p:spPr>
          <a:xfrm>
            <a:off x="4312920" y="2620108"/>
            <a:ext cx="3566160" cy="713232"/>
          </a:xfrm>
          <a:prstGeom prst="rect">
            <a:avLst/>
          </a:prstGeom>
          <a:solidFill>
            <a:srgbClr val="0DA2C2"/>
          </a:solidFill>
          <a:ln w="25400" cap="flat" cmpd="sng" algn="ctr">
            <a:solidFill>
              <a:srgbClr val="0DA2C2"/>
            </a:solidFill>
            <a:prstDash val="solid"/>
          </a:ln>
          <a:effectLst/>
        </p:spPr>
        <p:txBody>
          <a:bodyPr rtlCol="0" anchor="ct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s-ES" sz="1800" b="1" i="0" u="none" strike="noStrike" kern="0" cap="none" spc="0" normalizeH="0" baseline="0" noProof="0">
                <a:ln>
                  <a:noFill/>
                </a:ln>
                <a:solidFill>
                  <a:srgbClr val="FFFFFF"/>
                </a:solidFill>
                <a:effectLst/>
                <a:uLnTx/>
                <a:uFillTx/>
                <a:latin typeface="+mj-lt"/>
                <a:cs typeface="Segoe UI" panose="020B0502040204020203" pitchFamily="34" charset="0"/>
              </a:rPr>
              <a:t>Organización</a:t>
            </a:r>
          </a:p>
        </p:txBody>
      </p:sp>
      <p:sp>
        <p:nvSpPr>
          <p:cNvPr id="16" name="Rectangle 33">
            <a:extLst>
              <a:ext uri="{FF2B5EF4-FFF2-40B4-BE49-F238E27FC236}">
                <a16:creationId xmlns:a16="http://schemas.microsoft.com/office/drawing/2014/main" id="{2B09A319-2E0C-A88F-949C-06F788B65CB9}"/>
              </a:ext>
            </a:extLst>
          </p:cNvPr>
          <p:cNvSpPr/>
          <p:nvPr/>
        </p:nvSpPr>
        <p:spPr bwMode="auto">
          <a:xfrm>
            <a:off x="4312920" y="3414342"/>
            <a:ext cx="3566160" cy="2065104"/>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marL="171450" indent="-171450" defTabSz="914102" fontAlgn="base">
              <a:spcBef>
                <a:spcPct val="0"/>
              </a:spcBef>
              <a:spcAft>
                <a:spcPct val="0"/>
              </a:spcAft>
              <a:buFont typeface="Arial" panose="020B0604020202020204" pitchFamily="34" charset="0"/>
              <a:buChar char="•"/>
              <a:defRPr/>
            </a:pPr>
            <a:r>
              <a:rPr lang="es-ES" sz="1600" kern="0">
                <a:solidFill>
                  <a:srgbClr val="000000"/>
                </a:solidFill>
                <a:latin typeface="+mj-lt"/>
                <a:cs typeface="Segoe UI" panose="020B0502040204020203" pitchFamily="34" charset="0"/>
              </a:rPr>
              <a:t>Organiza el contenido en sets de documentos pequeño y manejable para mejorar la precisión de las respuestas</a:t>
            </a:r>
          </a:p>
          <a:p>
            <a:pPr marL="171450" indent="-171450" defTabSz="914102" fontAlgn="base">
              <a:spcBef>
                <a:spcPct val="0"/>
              </a:spcBef>
              <a:spcAft>
                <a:spcPct val="0"/>
              </a:spcAft>
              <a:buFont typeface="Arial" panose="020B0604020202020204" pitchFamily="34" charset="0"/>
              <a:buChar char="•"/>
              <a:defRPr/>
            </a:pPr>
            <a:r>
              <a:rPr lang="es-ES" sz="1600" kern="0">
                <a:solidFill>
                  <a:srgbClr val="000000"/>
                </a:solidFill>
                <a:latin typeface="+mj-lt"/>
                <a:cs typeface="Segoe UI" panose="020B0502040204020203" pitchFamily="34" charset="0"/>
              </a:rPr>
              <a:t>Es mejor configurar el Agente con pocos documentos y gráficos mínimos para tener una mejor experiencia</a:t>
            </a:r>
          </a:p>
        </p:txBody>
      </p:sp>
      <p:sp>
        <p:nvSpPr>
          <p:cNvPr id="17" name="Rectangle 16">
            <a:extLst>
              <a:ext uri="{FF2B5EF4-FFF2-40B4-BE49-F238E27FC236}">
                <a16:creationId xmlns:a16="http://schemas.microsoft.com/office/drawing/2014/main" id="{D172AE82-95B4-2F01-4EC0-CB07F312011E}"/>
              </a:ext>
            </a:extLst>
          </p:cNvPr>
          <p:cNvSpPr/>
          <p:nvPr/>
        </p:nvSpPr>
        <p:spPr>
          <a:xfrm>
            <a:off x="8261697" y="2620108"/>
            <a:ext cx="3566160" cy="713232"/>
          </a:xfrm>
          <a:prstGeom prst="rect">
            <a:avLst/>
          </a:prstGeom>
          <a:solidFill>
            <a:srgbClr val="0DA2C2"/>
          </a:solidFill>
          <a:ln w="25400" cap="flat" cmpd="sng" algn="ctr">
            <a:solidFill>
              <a:srgbClr val="0DA2C2"/>
            </a:solidFill>
            <a:prstDash val="solid"/>
          </a:ln>
          <a:effectLst/>
        </p:spPr>
        <p:txBody>
          <a:bodyPr rtlCol="0" anchor="ct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s-ES" sz="1800" b="1" i="0" u="none" strike="noStrike" kern="0" cap="none" spc="0" normalizeH="0" baseline="0" noProof="0" err="1">
                <a:ln>
                  <a:noFill/>
                </a:ln>
                <a:solidFill>
                  <a:srgbClr val="FFFFFF"/>
                </a:solidFill>
                <a:effectLst/>
                <a:uLnTx/>
                <a:uFillTx/>
                <a:latin typeface="+mj-lt"/>
                <a:cs typeface="Segoe UI" panose="020B0502040204020203" pitchFamily="34" charset="0"/>
              </a:rPr>
              <a:t>Feedback</a:t>
            </a:r>
            <a:endParaRPr kumimoji="0" lang="es-ES" sz="1800" b="1" i="0" u="none" strike="noStrike" kern="0" cap="none" spc="0" normalizeH="0" baseline="0" noProof="0">
              <a:ln>
                <a:noFill/>
              </a:ln>
              <a:solidFill>
                <a:srgbClr val="FFFFFF"/>
              </a:solidFill>
              <a:effectLst/>
              <a:uLnTx/>
              <a:uFillTx/>
              <a:latin typeface="+mj-lt"/>
              <a:cs typeface="Segoe UI" panose="020B0502040204020203" pitchFamily="34" charset="0"/>
            </a:endParaRPr>
          </a:p>
        </p:txBody>
      </p:sp>
      <p:sp>
        <p:nvSpPr>
          <p:cNvPr id="18" name="Rectangle 33">
            <a:extLst>
              <a:ext uri="{FF2B5EF4-FFF2-40B4-BE49-F238E27FC236}">
                <a16:creationId xmlns:a16="http://schemas.microsoft.com/office/drawing/2014/main" id="{70AEAFE8-F752-79AB-2CD6-C3DC8D144E8E}"/>
              </a:ext>
            </a:extLst>
          </p:cNvPr>
          <p:cNvSpPr/>
          <p:nvPr/>
        </p:nvSpPr>
        <p:spPr bwMode="auto">
          <a:xfrm>
            <a:off x="8261697" y="3414342"/>
            <a:ext cx="3566160" cy="2065104"/>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marL="171450" indent="-171450" defTabSz="914102" fontAlgn="base">
              <a:spcBef>
                <a:spcPct val="0"/>
              </a:spcBef>
              <a:spcAft>
                <a:spcPct val="0"/>
              </a:spcAft>
              <a:buFont typeface="Arial" panose="020B0604020202020204" pitchFamily="34" charset="0"/>
              <a:buChar char="•"/>
              <a:defRPr/>
            </a:pPr>
            <a:r>
              <a:rPr lang="es-ES" sz="1600" kern="0">
                <a:solidFill>
                  <a:srgbClr val="000000"/>
                </a:solidFill>
                <a:latin typeface="+mj-lt"/>
                <a:cs typeface="Segoe UI" panose="020B0502040204020203" pitchFamily="34" charset="0"/>
              </a:rPr>
              <a:t>Pide F</a:t>
            </a:r>
            <a:r>
              <a:rPr lang="es-ES" sz="1600" kern="0" err="1">
                <a:solidFill>
                  <a:srgbClr val="000000"/>
                </a:solidFill>
                <a:latin typeface="+mj-lt"/>
                <a:cs typeface="Segoe UI" panose="020B0502040204020203" pitchFamily="34" charset="0"/>
              </a:rPr>
              <a:t>eedback</a:t>
            </a:r>
            <a:r>
              <a:rPr lang="es-ES" sz="1600" kern="0">
                <a:solidFill>
                  <a:srgbClr val="000000"/>
                </a:solidFill>
                <a:latin typeface="+mj-lt"/>
                <a:cs typeface="Segoe UI" panose="020B0502040204020203" pitchFamily="34" charset="0"/>
              </a:rPr>
              <a:t> continuo a los usuarios sobre las respuestas del Agente</a:t>
            </a:r>
          </a:p>
          <a:p>
            <a:pPr marL="171450" indent="-171450" defTabSz="914102" fontAlgn="base">
              <a:spcBef>
                <a:spcPct val="0"/>
              </a:spcBef>
              <a:spcAft>
                <a:spcPct val="0"/>
              </a:spcAft>
              <a:buFont typeface="Arial" panose="020B0604020202020204" pitchFamily="34" charset="0"/>
              <a:buChar char="•"/>
              <a:defRPr/>
            </a:pPr>
            <a:r>
              <a:rPr lang="es-ES" sz="1600" kern="0">
                <a:solidFill>
                  <a:srgbClr val="000000"/>
                </a:solidFill>
                <a:latin typeface="+mj-lt"/>
                <a:cs typeface="Segoe UI" panose="020B0502040204020203" pitchFamily="34" charset="0"/>
              </a:rPr>
              <a:t>Usa el </a:t>
            </a:r>
            <a:r>
              <a:rPr lang="es-ES" sz="1600" kern="0" err="1">
                <a:solidFill>
                  <a:srgbClr val="000000"/>
                </a:solidFill>
                <a:latin typeface="+mj-lt"/>
                <a:cs typeface="Segoe UI" panose="020B0502040204020203" pitchFamily="34" charset="0"/>
              </a:rPr>
              <a:t>Feedback</a:t>
            </a:r>
            <a:r>
              <a:rPr lang="es-ES" sz="1600" kern="0">
                <a:solidFill>
                  <a:srgbClr val="000000"/>
                </a:solidFill>
                <a:latin typeface="+mj-lt"/>
                <a:cs typeface="Segoe UI" panose="020B0502040204020203" pitchFamily="34" charset="0"/>
              </a:rPr>
              <a:t> para mejorar la precisión del Agente en la medida de lo posible</a:t>
            </a:r>
          </a:p>
        </p:txBody>
      </p:sp>
      <p:pic>
        <p:nvPicPr>
          <p:cNvPr id="19" name="Picture 18">
            <a:extLst>
              <a:ext uri="{FF2B5EF4-FFF2-40B4-BE49-F238E27FC236}">
                <a16:creationId xmlns:a16="http://schemas.microsoft.com/office/drawing/2014/main" id="{1F668E8E-D976-84BA-B4B4-9348DE4EE7DF}"/>
              </a:ext>
            </a:extLst>
          </p:cNvPr>
          <p:cNvPicPr>
            <a:picLocks noChangeAspect="1"/>
          </p:cNvPicPr>
          <p:nvPr/>
        </p:nvPicPr>
        <p:blipFill>
          <a:blip r:embed="rId2"/>
          <a:stretch>
            <a:fillRect/>
          </a:stretch>
        </p:blipFill>
        <p:spPr>
          <a:xfrm>
            <a:off x="3633775" y="2356728"/>
            <a:ext cx="548640" cy="548640"/>
          </a:xfrm>
          <a:prstGeom prst="rect">
            <a:avLst/>
          </a:prstGeom>
        </p:spPr>
      </p:pic>
      <p:pic>
        <p:nvPicPr>
          <p:cNvPr id="20" name="Picture 19">
            <a:extLst>
              <a:ext uri="{FF2B5EF4-FFF2-40B4-BE49-F238E27FC236}">
                <a16:creationId xmlns:a16="http://schemas.microsoft.com/office/drawing/2014/main" id="{6E5A1F19-3DF0-7D03-93B1-75D84EBB00DF}"/>
              </a:ext>
            </a:extLst>
          </p:cNvPr>
          <p:cNvPicPr>
            <a:picLocks noChangeAspect="1"/>
          </p:cNvPicPr>
          <p:nvPr/>
        </p:nvPicPr>
        <p:blipFill>
          <a:blip r:embed="rId3"/>
          <a:stretch>
            <a:fillRect/>
          </a:stretch>
        </p:blipFill>
        <p:spPr>
          <a:xfrm>
            <a:off x="7604760" y="2309787"/>
            <a:ext cx="548640" cy="548640"/>
          </a:xfrm>
          <a:prstGeom prst="rect">
            <a:avLst/>
          </a:prstGeom>
        </p:spPr>
      </p:pic>
      <p:pic>
        <p:nvPicPr>
          <p:cNvPr id="21" name="Picture 20">
            <a:extLst>
              <a:ext uri="{FF2B5EF4-FFF2-40B4-BE49-F238E27FC236}">
                <a16:creationId xmlns:a16="http://schemas.microsoft.com/office/drawing/2014/main" id="{C998277A-518B-3C59-5346-1DEBA1FAAD93}"/>
              </a:ext>
            </a:extLst>
          </p:cNvPr>
          <p:cNvPicPr>
            <a:picLocks noChangeAspect="1"/>
          </p:cNvPicPr>
          <p:nvPr/>
        </p:nvPicPr>
        <p:blipFill>
          <a:blip r:embed="rId4"/>
          <a:stretch>
            <a:fillRect/>
          </a:stretch>
        </p:blipFill>
        <p:spPr>
          <a:xfrm>
            <a:off x="11553537" y="2356728"/>
            <a:ext cx="548640" cy="548640"/>
          </a:xfrm>
          <a:prstGeom prst="rect">
            <a:avLst/>
          </a:prstGeom>
        </p:spPr>
      </p:pic>
      <p:pic>
        <p:nvPicPr>
          <p:cNvPr id="4" name="Picture Placeholder 18" descr="A person smiling for a picture&#10;&#10;AI-generated content may be incorrect.">
            <a:extLst>
              <a:ext uri="{FF2B5EF4-FFF2-40B4-BE49-F238E27FC236}">
                <a16:creationId xmlns:a16="http://schemas.microsoft.com/office/drawing/2014/main" id="{AF5E0211-55FB-D398-B1D7-A3684332A7E0}"/>
              </a:ext>
            </a:extLst>
          </p:cNvPr>
          <p:cNvPicPr>
            <a:picLocks noChangeAspect="1"/>
          </p:cNvPicPr>
          <p:nvPr/>
        </p:nvPicPr>
        <p:blipFill>
          <a:blip r:embed="rId5"/>
          <a:srcRect l="1115" r="1115"/>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4068398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a:extLst>
            <a:ext uri="{FF2B5EF4-FFF2-40B4-BE49-F238E27FC236}">
              <a16:creationId xmlns:a16="http://schemas.microsoft.com/office/drawing/2014/main" id="{31BCB94B-4E98-F978-71D0-E7E8FF03BF5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B0CAD86-BEAF-ABDC-E701-E7CFB6F33E11}"/>
              </a:ext>
            </a:extLst>
          </p:cNvPr>
          <p:cNvSpPr>
            <a:spLocks noGrp="1"/>
          </p:cNvSpPr>
          <p:nvPr>
            <p:ph type="body" sz="quarter" idx="4294967295"/>
          </p:nvPr>
        </p:nvSpPr>
        <p:spPr>
          <a:xfrm>
            <a:off x="3827463" y="1389063"/>
            <a:ext cx="8364537" cy="4017962"/>
          </a:xfrm>
        </p:spPr>
        <p:txBody>
          <a:bodyPr/>
          <a:lstStyle/>
          <a:p>
            <a:endParaRPr lang="en-US" sz="1800"/>
          </a:p>
          <a:p>
            <a:endParaRPr lang="en-US" sz="1800"/>
          </a:p>
        </p:txBody>
      </p:sp>
      <p:pic>
        <p:nvPicPr>
          <p:cNvPr id="8" name="Imagen 2">
            <a:extLst>
              <a:ext uri="{FF2B5EF4-FFF2-40B4-BE49-F238E27FC236}">
                <a16:creationId xmlns:a16="http://schemas.microsoft.com/office/drawing/2014/main" id="{5C66A187-0C8D-344D-9731-DA63A897687F}"/>
              </a:ext>
            </a:extLst>
          </p:cNvPr>
          <p:cNvPicPr>
            <a:picLocks noChangeAspect="1"/>
          </p:cNvPicPr>
          <p:nvPr/>
        </p:nvPicPr>
        <p:blipFill rotWithShape="1">
          <a:blip r:embed="rId2">
            <a:extLst>
              <a:ext uri="{28A0092B-C50C-407E-A947-70E740481C1C}">
                <a14:useLocalDpi xmlns:a14="http://schemas.microsoft.com/office/drawing/2010/main" val="0"/>
              </a:ext>
            </a:extLst>
          </a:blip>
          <a:srcRect l="9271" b="6950"/>
          <a:stretch/>
        </p:blipFill>
        <p:spPr>
          <a:xfrm>
            <a:off x="8484899" y="371356"/>
            <a:ext cx="2901552" cy="2904591"/>
          </a:xfrm>
          <a:prstGeom prst="rect">
            <a:avLst/>
          </a:prstGeom>
        </p:spPr>
      </p:pic>
      <p:sp>
        <p:nvSpPr>
          <p:cNvPr id="9" name="Marcador de texto 4">
            <a:extLst>
              <a:ext uri="{FF2B5EF4-FFF2-40B4-BE49-F238E27FC236}">
                <a16:creationId xmlns:a16="http://schemas.microsoft.com/office/drawing/2014/main" id="{14BA91D3-9517-D928-C5AE-B45372CFAA1D}"/>
              </a:ext>
            </a:extLst>
          </p:cNvPr>
          <p:cNvSpPr txBox="1">
            <a:spLocks/>
          </p:cNvSpPr>
          <p:nvPr/>
        </p:nvSpPr>
        <p:spPr>
          <a:xfrm>
            <a:off x="5403809" y="3984892"/>
            <a:ext cx="6605311" cy="179466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Light (Headings)y)"/>
                <a:ea typeface="+mn-ea"/>
                <a:cs typeface="Segoe UI Semibold" panose="020B0702040204020203" pitchFamily="34" charset="0"/>
              </a:rPr>
              <a:t>Demo #2: </a:t>
            </a:r>
            <a:r>
              <a:rPr lang="en-US" sz="3600" b="1">
                <a:solidFill>
                  <a:srgbClr val="FFFFFF"/>
                </a:solidFill>
                <a:latin typeface="Segoe UI Light (Headings)y)"/>
                <a:cs typeface="Segoe UI Semibold" panose="020B0702040204020203" pitchFamily="34" charset="0"/>
              </a:rPr>
              <a:t>Creando un </a:t>
            </a:r>
            <a:r>
              <a:rPr lang="en-US" sz="3600" b="1" err="1">
                <a:solidFill>
                  <a:srgbClr val="FFFFFF"/>
                </a:solidFill>
                <a:latin typeface="Segoe UI Light (Headings)y)"/>
                <a:cs typeface="Segoe UI Semibold" panose="020B0702040204020203" pitchFamily="34" charset="0"/>
              </a:rPr>
              <a:t>Agente</a:t>
            </a:r>
            <a:r>
              <a:rPr lang="en-US" sz="3600" b="1">
                <a:solidFill>
                  <a:srgbClr val="FFFFFF"/>
                </a:solidFill>
                <a:latin typeface="Segoe UI Light (Headings)y)"/>
                <a:cs typeface="Segoe UI Semibold" panose="020B0702040204020203" pitchFamily="34" charset="0"/>
              </a:rPr>
              <a:t> de Copilot para Sitios de SharePoint</a:t>
            </a:r>
            <a:endParaRPr kumimoji="0" lang="en-US" sz="3600" b="1" i="0" u="none" strike="noStrike" kern="1200" cap="none" spc="0" normalizeH="0" baseline="0" noProof="0">
              <a:ln>
                <a:noFill/>
              </a:ln>
              <a:solidFill>
                <a:srgbClr val="FFFFFF"/>
              </a:solidFill>
              <a:effectLst/>
              <a:uLnTx/>
              <a:uFillTx/>
              <a:latin typeface="Segoe UI Light (Headings)y)"/>
              <a:ea typeface="+mn-ea"/>
              <a:cs typeface="Segoe UI Semibold" panose="020B0702040204020203"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0" normalizeH="0" baseline="0" noProof="0">
              <a:ln>
                <a:noFill/>
              </a:ln>
              <a:solidFill>
                <a:srgbClr val="FFFFFF"/>
              </a:solidFill>
              <a:effectLst/>
              <a:uLnTx/>
              <a:uFillTx/>
              <a:latin typeface="Segoe UI Light (Headings)y)"/>
              <a:ea typeface="+mn-ea"/>
              <a:cs typeface="+mn-cs"/>
            </a:endParaRPr>
          </a:p>
        </p:txBody>
      </p:sp>
      <p:pic>
        <p:nvPicPr>
          <p:cNvPr id="10" name="Picture 18" descr="Minion clipart transparent background, Minion transparent background  Transparent FREE for download on WebStockReview 2021">
            <a:extLst>
              <a:ext uri="{FF2B5EF4-FFF2-40B4-BE49-F238E27FC236}">
                <a16:creationId xmlns:a16="http://schemas.microsoft.com/office/drawing/2014/main" id="{6826903D-A9BC-BE89-CDDD-8AF9D126A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356"/>
            <a:ext cx="5057590" cy="5919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307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7B6DF-EE81-FA0E-AF58-AD83F0EA72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C09786-CC2C-7CBF-84B7-B55AF89BE350}"/>
              </a:ext>
            </a:extLst>
          </p:cNvPr>
          <p:cNvSpPr>
            <a:spLocks noGrp="1"/>
          </p:cNvSpPr>
          <p:nvPr>
            <p:ph type="title"/>
          </p:nvPr>
        </p:nvSpPr>
        <p:spPr/>
        <p:txBody>
          <a:bodyPr/>
          <a:lstStyle/>
          <a:p>
            <a:r>
              <a:rPr lang="es-ES"/>
              <a:t>Opciones para compartir Agentes de </a:t>
            </a:r>
            <a:r>
              <a:rPr lang="es-ES" err="1"/>
              <a:t>Copilot</a:t>
            </a:r>
            <a:r>
              <a:rPr lang="es-ES"/>
              <a:t> para SharePoint</a:t>
            </a:r>
            <a:endParaRPr lang="en-US"/>
          </a:p>
        </p:txBody>
      </p:sp>
      <p:sp>
        <p:nvSpPr>
          <p:cNvPr id="27" name="Rectangle: Rounded Corners 36">
            <a:extLst>
              <a:ext uri="{FF2B5EF4-FFF2-40B4-BE49-F238E27FC236}">
                <a16:creationId xmlns:a16="http://schemas.microsoft.com/office/drawing/2014/main" id="{D5E8245D-BB3B-36D2-A788-EE92E9723DB1}"/>
              </a:ext>
            </a:extLst>
          </p:cNvPr>
          <p:cNvSpPr/>
          <p:nvPr/>
        </p:nvSpPr>
        <p:spPr>
          <a:xfrm>
            <a:off x="2012112" y="3580180"/>
            <a:ext cx="3383280" cy="696795"/>
          </a:xfrm>
          <a:prstGeom prst="roundRect">
            <a:avLst>
              <a:gd name="adj" fmla="val 50000"/>
            </a:avLst>
          </a:prstGeom>
          <a:gradFill flip="none" rotWithShape="1">
            <a:gsLst>
              <a:gs pos="35000">
                <a:srgbClr val="225B62"/>
              </a:gs>
              <a:gs pos="10000">
                <a:srgbClr val="49C5B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defTabSz="491019" fontAlgn="base">
              <a:spcBef>
                <a:spcPct val="0"/>
              </a:spcBef>
              <a:spcAft>
                <a:spcPct val="0"/>
              </a:spcAft>
            </a:pPr>
            <a:r>
              <a:rPr lang="es-ES" sz="1400" b="1">
                <a:solidFill>
                  <a:schemeClr val="bg1"/>
                </a:solidFill>
                <a:latin typeface="+mj-lt"/>
                <a:cs typeface="Segoe UI Semibold" panose="020B0702040204020203" pitchFamily="34" charset="0"/>
              </a:rPr>
              <a:t>Compartiendo el Agente como cualquier otro archivo del Sitio</a:t>
            </a:r>
          </a:p>
        </p:txBody>
      </p:sp>
      <p:sp>
        <p:nvSpPr>
          <p:cNvPr id="28" name="Rectangle: Rounded Corners 36">
            <a:extLst>
              <a:ext uri="{FF2B5EF4-FFF2-40B4-BE49-F238E27FC236}">
                <a16:creationId xmlns:a16="http://schemas.microsoft.com/office/drawing/2014/main" id="{8ED9907D-0D01-9166-D2E0-041D3E96C932}"/>
              </a:ext>
            </a:extLst>
          </p:cNvPr>
          <p:cNvSpPr/>
          <p:nvPr/>
        </p:nvSpPr>
        <p:spPr>
          <a:xfrm>
            <a:off x="6669660" y="3580180"/>
            <a:ext cx="3383280" cy="696795"/>
          </a:xfrm>
          <a:prstGeom prst="roundRect">
            <a:avLst>
              <a:gd name="adj" fmla="val 50000"/>
            </a:avLst>
          </a:prstGeom>
          <a:gradFill flip="none" rotWithShape="1">
            <a:gsLst>
              <a:gs pos="35000">
                <a:srgbClr val="225B62"/>
              </a:gs>
              <a:gs pos="10000">
                <a:srgbClr val="49C5B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defTabSz="491019" fontAlgn="base">
              <a:spcBef>
                <a:spcPct val="0"/>
              </a:spcBef>
              <a:spcAft>
                <a:spcPct val="0"/>
              </a:spcAft>
            </a:pPr>
            <a:r>
              <a:rPr lang="es-ES" sz="1400" b="1">
                <a:solidFill>
                  <a:schemeClr val="bg1"/>
                </a:solidFill>
                <a:latin typeface="+mj-lt"/>
                <a:cs typeface="Segoe UI Semibold" panose="020B0702040204020203" pitchFamily="34" charset="0"/>
              </a:rPr>
              <a:t>A través de generar un enlace para compartir en un chat de Teams</a:t>
            </a:r>
          </a:p>
        </p:txBody>
      </p:sp>
      <p:pic>
        <p:nvPicPr>
          <p:cNvPr id="29" name="Picture 2" descr="Resultado de imagen de Teams logo">
            <a:extLst>
              <a:ext uri="{FF2B5EF4-FFF2-40B4-BE49-F238E27FC236}">
                <a16:creationId xmlns:a16="http://schemas.microsoft.com/office/drawing/2014/main" id="{4BAC3A61-A367-8746-8070-AB5746BF22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1220" y="2148840"/>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AFB421A5-319C-BAA9-F43F-A5D41222C035}"/>
              </a:ext>
            </a:extLst>
          </p:cNvPr>
          <p:cNvPicPr>
            <a:picLocks noChangeAspect="1"/>
          </p:cNvPicPr>
          <p:nvPr/>
        </p:nvPicPr>
        <p:blipFill>
          <a:blip r:embed="rId3"/>
          <a:stretch>
            <a:fillRect/>
          </a:stretch>
        </p:blipFill>
        <p:spPr>
          <a:xfrm>
            <a:off x="3062667" y="2195410"/>
            <a:ext cx="1280160" cy="1280160"/>
          </a:xfrm>
          <a:prstGeom prst="rect">
            <a:avLst/>
          </a:prstGeom>
        </p:spPr>
      </p:pic>
      <p:pic>
        <p:nvPicPr>
          <p:cNvPr id="2" name="Picture Placeholder 18" descr="A person smiling for a picture&#10;&#10;AI-generated content may be incorrect.">
            <a:extLst>
              <a:ext uri="{FF2B5EF4-FFF2-40B4-BE49-F238E27FC236}">
                <a16:creationId xmlns:a16="http://schemas.microsoft.com/office/drawing/2014/main" id="{78328EB0-1C6F-F605-8566-32BAD7110321}"/>
              </a:ext>
            </a:extLst>
          </p:cNvPr>
          <p:cNvPicPr>
            <a:picLocks noChangeAspect="1"/>
          </p:cNvPicPr>
          <p:nvPr/>
        </p:nvPicPr>
        <p:blipFill>
          <a:blip r:embed="rId4"/>
          <a:srcRect l="1115" r="1115"/>
          <a:stretch>
            <a:fillRect/>
          </a:stretch>
        </p:blipFill>
        <p:spPr>
          <a:xfrm>
            <a:off x="11119908" y="413336"/>
            <a:ext cx="644106" cy="640080"/>
          </a:xfrm>
          <a:prstGeom prst="ellipse">
            <a:avLst/>
          </a:prstGeom>
        </p:spPr>
      </p:pic>
      <p:pic>
        <p:nvPicPr>
          <p:cNvPr id="4" name="Picture Placeholder 7" descr="A person with a beard and mustache&#10;&#10;AI-generated content may be incorrect.">
            <a:extLst>
              <a:ext uri="{FF2B5EF4-FFF2-40B4-BE49-F238E27FC236}">
                <a16:creationId xmlns:a16="http://schemas.microsoft.com/office/drawing/2014/main" id="{DC0A8DFE-D3C7-6CC6-BE49-F344C23D00CE}"/>
              </a:ext>
            </a:extLst>
          </p:cNvPr>
          <p:cNvPicPr>
            <a:picLocks noChangeAspect="1"/>
          </p:cNvPicPr>
          <p:nvPr/>
        </p:nvPicPr>
        <p:blipFill>
          <a:blip r:embed="rId5"/>
          <a:srcRect t="13511" b="13511"/>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283779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9DCFA-60EC-F0A5-5AA0-4574F23A186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68CA94E-C50F-FDE9-50E6-59BCD9F332FE}"/>
              </a:ext>
            </a:extLst>
          </p:cNvPr>
          <p:cNvSpPr>
            <a:spLocks noGrp="1"/>
          </p:cNvSpPr>
          <p:nvPr>
            <p:ph type="body" sz="quarter" idx="4294967295"/>
          </p:nvPr>
        </p:nvSpPr>
        <p:spPr>
          <a:xfrm>
            <a:off x="3827463" y="1389063"/>
            <a:ext cx="8364537" cy="4017962"/>
          </a:xfrm>
        </p:spPr>
        <p:txBody>
          <a:bodyPr/>
          <a:lstStyle/>
          <a:p>
            <a:endParaRPr lang="en-US" sz="1800"/>
          </a:p>
          <a:p>
            <a:endParaRPr lang="en-US" sz="1800"/>
          </a:p>
        </p:txBody>
      </p:sp>
      <p:pic>
        <p:nvPicPr>
          <p:cNvPr id="8" name="Imagen 2">
            <a:extLst>
              <a:ext uri="{FF2B5EF4-FFF2-40B4-BE49-F238E27FC236}">
                <a16:creationId xmlns:a16="http://schemas.microsoft.com/office/drawing/2014/main" id="{08AB0C8F-600D-9C69-85C5-390904C76068}"/>
              </a:ext>
            </a:extLst>
          </p:cNvPr>
          <p:cNvPicPr>
            <a:picLocks noChangeAspect="1"/>
          </p:cNvPicPr>
          <p:nvPr/>
        </p:nvPicPr>
        <p:blipFill rotWithShape="1">
          <a:blip r:embed="rId2">
            <a:extLst>
              <a:ext uri="{28A0092B-C50C-407E-A947-70E740481C1C}">
                <a14:useLocalDpi xmlns:a14="http://schemas.microsoft.com/office/drawing/2010/main" val="0"/>
              </a:ext>
            </a:extLst>
          </a:blip>
          <a:srcRect l="9271" b="6950"/>
          <a:stretch/>
        </p:blipFill>
        <p:spPr>
          <a:xfrm>
            <a:off x="8484899" y="371356"/>
            <a:ext cx="2901552" cy="2904591"/>
          </a:xfrm>
          <a:prstGeom prst="rect">
            <a:avLst/>
          </a:prstGeom>
        </p:spPr>
      </p:pic>
      <p:sp>
        <p:nvSpPr>
          <p:cNvPr id="9" name="Marcador de texto 4">
            <a:extLst>
              <a:ext uri="{FF2B5EF4-FFF2-40B4-BE49-F238E27FC236}">
                <a16:creationId xmlns:a16="http://schemas.microsoft.com/office/drawing/2014/main" id="{8286065C-96BC-69D4-F022-8001087CF2F2}"/>
              </a:ext>
            </a:extLst>
          </p:cNvPr>
          <p:cNvSpPr txBox="1">
            <a:spLocks/>
          </p:cNvSpPr>
          <p:nvPr/>
        </p:nvSpPr>
        <p:spPr>
          <a:xfrm>
            <a:off x="5403809" y="3984892"/>
            <a:ext cx="6605311" cy="179466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Light (Headings)y)"/>
                <a:ea typeface="+mn-ea"/>
                <a:cs typeface="Segoe UI Semibold" panose="020B0702040204020203" pitchFamily="34" charset="0"/>
              </a:rPr>
              <a:t>Demo #3: </a:t>
            </a:r>
            <a:r>
              <a:rPr lang="en-US" sz="3600" b="1" err="1">
                <a:solidFill>
                  <a:srgbClr val="FFFFFF"/>
                </a:solidFill>
                <a:latin typeface="Segoe UI Light (Headings)y)"/>
                <a:cs typeface="Segoe UI Semibold" panose="020B0702040204020203" pitchFamily="34" charset="0"/>
              </a:rPr>
              <a:t>Compartiendo</a:t>
            </a:r>
            <a:r>
              <a:rPr lang="en-US" sz="3600" b="1">
                <a:solidFill>
                  <a:srgbClr val="FFFFFF"/>
                </a:solidFill>
                <a:latin typeface="Segoe UI Light (Headings)y)"/>
                <a:cs typeface="Segoe UI Semibold" panose="020B0702040204020203" pitchFamily="34" charset="0"/>
              </a:rPr>
              <a:t> un </a:t>
            </a:r>
            <a:r>
              <a:rPr lang="en-US" sz="3600" b="1" err="1">
                <a:solidFill>
                  <a:srgbClr val="FFFFFF"/>
                </a:solidFill>
                <a:latin typeface="Segoe UI Light (Headings)y)"/>
                <a:cs typeface="Segoe UI Semibold" panose="020B0702040204020203" pitchFamily="34" charset="0"/>
              </a:rPr>
              <a:t>Agente</a:t>
            </a:r>
            <a:r>
              <a:rPr lang="en-US" sz="3600" b="1">
                <a:solidFill>
                  <a:srgbClr val="FFFFFF"/>
                </a:solidFill>
                <a:latin typeface="Segoe UI Light (Headings)y)"/>
                <a:cs typeface="Segoe UI Semibold" panose="020B0702040204020203" pitchFamily="34" charset="0"/>
              </a:rPr>
              <a:t> de Copilot para SharePoint</a:t>
            </a:r>
            <a:endParaRPr kumimoji="0" lang="en-US" sz="3600" b="1" i="0" u="none" strike="noStrike" kern="1200" cap="none" spc="0" normalizeH="0" baseline="0" noProof="0">
              <a:ln>
                <a:noFill/>
              </a:ln>
              <a:solidFill>
                <a:srgbClr val="FFFFFF"/>
              </a:solidFill>
              <a:effectLst/>
              <a:uLnTx/>
              <a:uFillTx/>
              <a:latin typeface="Segoe UI Light (Headings)y)"/>
              <a:ea typeface="+mn-ea"/>
              <a:cs typeface="Segoe UI Semibold" panose="020B0702040204020203"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0" normalizeH="0" baseline="0" noProof="0">
              <a:ln>
                <a:noFill/>
              </a:ln>
              <a:solidFill>
                <a:srgbClr val="FFFFFF"/>
              </a:solidFill>
              <a:effectLst/>
              <a:uLnTx/>
              <a:uFillTx/>
              <a:latin typeface="Segoe UI Light (Headings)y)"/>
              <a:ea typeface="+mn-ea"/>
              <a:cs typeface="+mn-cs"/>
            </a:endParaRPr>
          </a:p>
        </p:txBody>
      </p:sp>
      <p:pic>
        <p:nvPicPr>
          <p:cNvPr id="10" name="Picture 18" descr="Minion clipart transparent background, Minion transparent background  Transparent FREE for download on WebStockReview 2021">
            <a:extLst>
              <a:ext uri="{FF2B5EF4-FFF2-40B4-BE49-F238E27FC236}">
                <a16:creationId xmlns:a16="http://schemas.microsoft.com/office/drawing/2014/main" id="{1E01D5AF-5AE7-0D8E-72E9-DE75CD730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356"/>
            <a:ext cx="5057590" cy="5919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92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79FC5-7A67-B2D9-04AD-1480A48D7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1F59DA-CE9C-2B82-5F56-DACFD2D8F38E}"/>
              </a:ext>
            </a:extLst>
          </p:cNvPr>
          <p:cNvSpPr>
            <a:spLocks noGrp="1"/>
          </p:cNvSpPr>
          <p:nvPr>
            <p:ph type="title"/>
          </p:nvPr>
        </p:nvSpPr>
        <p:spPr>
          <a:xfrm>
            <a:off x="978951" y="2927227"/>
            <a:ext cx="10240453" cy="997196"/>
          </a:xfrm>
        </p:spPr>
        <p:txBody>
          <a:bodyPr/>
          <a:lstStyle/>
          <a:p>
            <a:pPr algn="ctr"/>
            <a:r>
              <a:rPr lang="es-ES" sz="4800" b="1" noProof="0" err="1"/>
              <a:t>Prerrequisitios</a:t>
            </a:r>
            <a:r>
              <a:rPr lang="es-ES" sz="4800" b="1" noProof="0"/>
              <a:t> de Agentes de </a:t>
            </a:r>
            <a:r>
              <a:rPr lang="es-ES" sz="4800" b="1" noProof="0" err="1"/>
              <a:t>Copilot</a:t>
            </a:r>
            <a:r>
              <a:rPr lang="es-ES" sz="4800" b="1" noProof="0"/>
              <a:t> para SharePoint</a:t>
            </a:r>
          </a:p>
        </p:txBody>
      </p:sp>
      <p:sp>
        <p:nvSpPr>
          <p:cNvPr id="2" name="Text Placeholder 1">
            <a:extLst>
              <a:ext uri="{FF2B5EF4-FFF2-40B4-BE49-F238E27FC236}">
                <a16:creationId xmlns:a16="http://schemas.microsoft.com/office/drawing/2014/main" id="{99DA1F4B-0AC2-0046-1F02-3260A2ADECC2}"/>
              </a:ext>
            </a:extLst>
          </p:cNvPr>
          <p:cNvSpPr>
            <a:spLocks noGrp="1"/>
          </p:cNvSpPr>
          <p:nvPr>
            <p:ph type="body" sz="quarter" idx="12"/>
          </p:nvPr>
        </p:nvSpPr>
        <p:spPr/>
        <p:txBody>
          <a:bodyPr/>
          <a:lstStyle/>
          <a:p>
            <a:r>
              <a:rPr lang="en-US" sz="1800"/>
              <a:t> </a:t>
            </a:r>
          </a:p>
          <a:p>
            <a:endParaRPr lang="en-US" sz="1800"/>
          </a:p>
        </p:txBody>
      </p:sp>
    </p:spTree>
    <p:extLst>
      <p:ext uri="{BB962C8B-B14F-4D97-AF65-F5344CB8AC3E}">
        <p14:creationId xmlns:p14="http://schemas.microsoft.com/office/powerpoint/2010/main" val="1865019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E2DB5-446F-14A5-6701-3B8570F341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1BD0A0-B3D4-25A9-2BB2-B3AF10E2F690}"/>
              </a:ext>
            </a:extLst>
          </p:cNvPr>
          <p:cNvSpPr>
            <a:spLocks noGrp="1"/>
          </p:cNvSpPr>
          <p:nvPr>
            <p:ph type="title"/>
          </p:nvPr>
        </p:nvSpPr>
        <p:spPr/>
        <p:txBody>
          <a:bodyPr/>
          <a:lstStyle/>
          <a:p>
            <a:r>
              <a:rPr lang="es-ES"/>
              <a:t>Prerrequisitos de Agentes de </a:t>
            </a:r>
            <a:r>
              <a:rPr lang="es-ES" err="1"/>
              <a:t>Copilot</a:t>
            </a:r>
            <a:r>
              <a:rPr lang="es-ES"/>
              <a:t> para SharePoint</a:t>
            </a:r>
            <a:endParaRPr lang="en-US"/>
          </a:p>
        </p:txBody>
      </p:sp>
      <p:pic>
        <p:nvPicPr>
          <p:cNvPr id="2" name="Picture 1">
            <a:extLst>
              <a:ext uri="{FF2B5EF4-FFF2-40B4-BE49-F238E27FC236}">
                <a16:creationId xmlns:a16="http://schemas.microsoft.com/office/drawing/2014/main" id="{FFD3CA30-8C94-EEBA-B2F4-5CCDEFA89D5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636" y="1337162"/>
            <a:ext cx="1231666" cy="1231666"/>
          </a:xfrm>
          <a:prstGeom prst="rect">
            <a:avLst/>
          </a:prstGeom>
        </p:spPr>
      </p:pic>
      <p:sp>
        <p:nvSpPr>
          <p:cNvPr id="4" name="Rectangle: Rounded Corners 36">
            <a:extLst>
              <a:ext uri="{FF2B5EF4-FFF2-40B4-BE49-F238E27FC236}">
                <a16:creationId xmlns:a16="http://schemas.microsoft.com/office/drawing/2014/main" id="{F3F16E43-8804-614C-0A3C-2E87113C1BB4}"/>
              </a:ext>
            </a:extLst>
          </p:cNvPr>
          <p:cNvSpPr/>
          <p:nvPr/>
        </p:nvSpPr>
        <p:spPr>
          <a:xfrm>
            <a:off x="1892898" y="3819329"/>
            <a:ext cx="3474720" cy="786384"/>
          </a:xfrm>
          <a:prstGeom prst="roundRect">
            <a:avLst>
              <a:gd name="adj" fmla="val 50000"/>
            </a:avLst>
          </a:prstGeom>
          <a:gradFill flip="none" rotWithShape="1">
            <a:gsLst>
              <a:gs pos="35000">
                <a:srgbClr val="225B62"/>
              </a:gs>
              <a:gs pos="10000">
                <a:srgbClr val="49C5B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defTabSz="491019" fontAlgn="base">
              <a:spcBef>
                <a:spcPct val="0"/>
              </a:spcBef>
              <a:spcAft>
                <a:spcPct val="0"/>
              </a:spcAft>
            </a:pPr>
            <a:r>
              <a:rPr lang="es-ES" sz="1600" b="1">
                <a:solidFill>
                  <a:schemeClr val="bg1"/>
                </a:solidFill>
                <a:latin typeface="+mj-lt"/>
                <a:cs typeface="Segoe UI Semibold" panose="020B0702040204020203" pitchFamily="34" charset="0"/>
              </a:rPr>
              <a:t>Licencias de Microsoft 365 </a:t>
            </a:r>
            <a:r>
              <a:rPr lang="es-ES" sz="1600" b="1" err="1">
                <a:solidFill>
                  <a:schemeClr val="bg1"/>
                </a:solidFill>
                <a:latin typeface="+mj-lt"/>
                <a:cs typeface="Segoe UI Semibold" panose="020B0702040204020203" pitchFamily="34" charset="0"/>
              </a:rPr>
              <a:t>Copilot</a:t>
            </a:r>
            <a:endParaRPr lang="es-ES" sz="1600" b="1">
              <a:solidFill>
                <a:schemeClr val="bg1"/>
              </a:solidFill>
              <a:latin typeface="+mj-lt"/>
              <a:cs typeface="Segoe UI Semibold" panose="020B0702040204020203" pitchFamily="34" charset="0"/>
            </a:endParaRPr>
          </a:p>
        </p:txBody>
      </p:sp>
      <p:sp>
        <p:nvSpPr>
          <p:cNvPr id="5" name="Rectangle: Rounded Corners 36">
            <a:extLst>
              <a:ext uri="{FF2B5EF4-FFF2-40B4-BE49-F238E27FC236}">
                <a16:creationId xmlns:a16="http://schemas.microsoft.com/office/drawing/2014/main" id="{FE4B92F0-0860-BF02-8CC6-25CDCCB0C74F}"/>
              </a:ext>
            </a:extLst>
          </p:cNvPr>
          <p:cNvSpPr/>
          <p:nvPr/>
        </p:nvSpPr>
        <p:spPr>
          <a:xfrm>
            <a:off x="6597171" y="3819329"/>
            <a:ext cx="3474720" cy="786384"/>
          </a:xfrm>
          <a:prstGeom prst="roundRect">
            <a:avLst>
              <a:gd name="adj" fmla="val 50000"/>
            </a:avLst>
          </a:prstGeom>
          <a:gradFill flip="none" rotWithShape="1">
            <a:gsLst>
              <a:gs pos="35000">
                <a:srgbClr val="225B62"/>
              </a:gs>
              <a:gs pos="10000">
                <a:srgbClr val="49C5B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defTabSz="491019" fontAlgn="base">
              <a:spcBef>
                <a:spcPct val="0"/>
              </a:spcBef>
              <a:spcAft>
                <a:spcPct val="0"/>
              </a:spcAft>
            </a:pPr>
            <a:r>
              <a:rPr lang="es-ES" sz="1600" b="1">
                <a:solidFill>
                  <a:schemeClr val="bg1"/>
                </a:solidFill>
                <a:latin typeface="+mj-lt"/>
                <a:cs typeface="Segoe UI Semibold" panose="020B0702040204020203" pitchFamily="34" charset="0"/>
              </a:rPr>
              <a:t>Configurar </a:t>
            </a:r>
            <a:r>
              <a:rPr lang="es-ES" sz="1600" b="1" err="1">
                <a:solidFill>
                  <a:schemeClr val="bg1"/>
                </a:solidFill>
                <a:latin typeface="+mj-lt"/>
                <a:cs typeface="Segoe UI Semibold" panose="020B0702040204020203" pitchFamily="34" charset="0"/>
              </a:rPr>
              <a:t>Pay</a:t>
            </a:r>
            <a:r>
              <a:rPr lang="es-ES" sz="1600" b="1">
                <a:solidFill>
                  <a:schemeClr val="bg1"/>
                </a:solidFill>
                <a:latin typeface="+mj-lt"/>
                <a:cs typeface="Segoe UI Semibold" panose="020B0702040204020203" pitchFamily="34" charset="0"/>
              </a:rPr>
              <a:t> as You </a:t>
            </a:r>
            <a:r>
              <a:rPr lang="es-ES" sz="1600" b="1" err="1">
                <a:solidFill>
                  <a:schemeClr val="bg1"/>
                </a:solidFill>
                <a:latin typeface="+mj-lt"/>
                <a:cs typeface="Segoe UI Semibold" panose="020B0702040204020203" pitchFamily="34" charset="0"/>
              </a:rPr>
              <a:t>Go</a:t>
            </a:r>
            <a:r>
              <a:rPr lang="es-ES" sz="1600" b="1">
                <a:solidFill>
                  <a:schemeClr val="bg1"/>
                </a:solidFill>
                <a:latin typeface="+mj-lt"/>
                <a:cs typeface="Segoe UI Semibold" panose="020B0702040204020203" pitchFamily="34" charset="0"/>
              </a:rPr>
              <a:t> para Agentes de </a:t>
            </a:r>
            <a:r>
              <a:rPr lang="es-ES" sz="1600" b="1" err="1">
                <a:solidFill>
                  <a:schemeClr val="bg1"/>
                </a:solidFill>
                <a:latin typeface="+mj-lt"/>
                <a:cs typeface="Segoe UI Semibold" panose="020B0702040204020203" pitchFamily="34" charset="0"/>
              </a:rPr>
              <a:t>Copilot</a:t>
            </a:r>
            <a:r>
              <a:rPr lang="es-ES" sz="1600" b="1">
                <a:solidFill>
                  <a:schemeClr val="bg1"/>
                </a:solidFill>
                <a:latin typeface="+mj-lt"/>
                <a:cs typeface="Segoe UI Semibold" panose="020B0702040204020203" pitchFamily="34" charset="0"/>
              </a:rPr>
              <a:t> </a:t>
            </a:r>
            <a:r>
              <a:rPr lang="es-ES" sz="1600" b="1" strike="sngStrike">
                <a:solidFill>
                  <a:schemeClr val="bg1"/>
                </a:solidFill>
                <a:latin typeface="+mj-lt"/>
                <a:cs typeface="Segoe UI Semibold" panose="020B0702040204020203" pitchFamily="34" charset="0"/>
              </a:rPr>
              <a:t>de SharePoint</a:t>
            </a:r>
          </a:p>
        </p:txBody>
      </p:sp>
      <p:pic>
        <p:nvPicPr>
          <p:cNvPr id="6" name="Picture 2" descr="Copilot">
            <a:extLst>
              <a:ext uri="{FF2B5EF4-FFF2-40B4-BE49-F238E27FC236}">
                <a16:creationId xmlns:a16="http://schemas.microsoft.com/office/drawing/2014/main" id="{91C6ECC8-2464-9E09-3DB0-06AE2D4E1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178" y="2369147"/>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5B47C8-E605-126B-E66C-32E433D8267F}"/>
              </a:ext>
            </a:extLst>
          </p:cNvPr>
          <p:cNvPicPr>
            <a:picLocks noChangeAspect="1"/>
          </p:cNvPicPr>
          <p:nvPr/>
        </p:nvPicPr>
        <p:blipFill>
          <a:blip r:embed="rId4"/>
          <a:stretch>
            <a:fillRect/>
          </a:stretch>
        </p:blipFill>
        <p:spPr>
          <a:xfrm>
            <a:off x="7694451" y="2356190"/>
            <a:ext cx="1280160" cy="1280160"/>
          </a:xfrm>
          <a:prstGeom prst="rect">
            <a:avLst/>
          </a:prstGeom>
        </p:spPr>
      </p:pic>
      <p:pic>
        <p:nvPicPr>
          <p:cNvPr id="8" name="Picture Placeholder 18" descr="A person smiling for a picture&#10;&#10;AI-generated content may be incorrect.">
            <a:extLst>
              <a:ext uri="{FF2B5EF4-FFF2-40B4-BE49-F238E27FC236}">
                <a16:creationId xmlns:a16="http://schemas.microsoft.com/office/drawing/2014/main" id="{9D4CC405-362B-B30B-E608-1022C08FD8D5}"/>
              </a:ext>
            </a:extLst>
          </p:cNvPr>
          <p:cNvPicPr>
            <a:picLocks noChangeAspect="1"/>
          </p:cNvPicPr>
          <p:nvPr/>
        </p:nvPicPr>
        <p:blipFill>
          <a:blip r:embed="rId5"/>
          <a:srcRect l="1115" r="1115"/>
          <a:stretch>
            <a:fillRect/>
          </a:stretch>
        </p:blipFill>
        <p:spPr>
          <a:xfrm>
            <a:off x="11496511" y="60574"/>
            <a:ext cx="644106" cy="640080"/>
          </a:xfrm>
          <a:prstGeom prst="ellipse">
            <a:avLst/>
          </a:prstGeom>
        </p:spPr>
      </p:pic>
    </p:spTree>
    <p:extLst>
      <p:ext uri="{BB962C8B-B14F-4D97-AF65-F5344CB8AC3E}">
        <p14:creationId xmlns:p14="http://schemas.microsoft.com/office/powerpoint/2010/main" val="162345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52707-399E-1740-C30C-D877FF9053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78E3C3-258C-6B65-7AEC-9E1F53C9D11B}"/>
              </a:ext>
            </a:extLst>
          </p:cNvPr>
          <p:cNvSpPr>
            <a:spLocks noGrp="1"/>
          </p:cNvSpPr>
          <p:nvPr>
            <p:ph type="title"/>
          </p:nvPr>
        </p:nvSpPr>
        <p:spPr>
          <a:xfrm>
            <a:off x="978951" y="2927227"/>
            <a:ext cx="10240453" cy="997196"/>
          </a:xfrm>
        </p:spPr>
        <p:txBody>
          <a:bodyPr/>
          <a:lstStyle/>
          <a:p>
            <a:pPr algn="ctr"/>
            <a:r>
              <a:rPr lang="es-ES" sz="4800" b="1" noProof="0"/>
              <a:t>Limitaciones &amp; Gobierno</a:t>
            </a:r>
          </a:p>
        </p:txBody>
      </p:sp>
      <p:sp>
        <p:nvSpPr>
          <p:cNvPr id="2" name="Text Placeholder 1">
            <a:extLst>
              <a:ext uri="{FF2B5EF4-FFF2-40B4-BE49-F238E27FC236}">
                <a16:creationId xmlns:a16="http://schemas.microsoft.com/office/drawing/2014/main" id="{F653C4B3-8C10-D1F8-26C4-1B9212A6F009}"/>
              </a:ext>
            </a:extLst>
          </p:cNvPr>
          <p:cNvSpPr>
            <a:spLocks noGrp="1"/>
          </p:cNvSpPr>
          <p:nvPr>
            <p:ph type="body" sz="quarter" idx="12"/>
          </p:nvPr>
        </p:nvSpPr>
        <p:spPr/>
        <p:txBody>
          <a:bodyPr/>
          <a:lstStyle/>
          <a:p>
            <a:r>
              <a:rPr lang="en-US" sz="1800"/>
              <a:t> </a:t>
            </a:r>
          </a:p>
          <a:p>
            <a:endParaRPr lang="en-US" sz="1800"/>
          </a:p>
        </p:txBody>
      </p:sp>
    </p:spTree>
    <p:extLst>
      <p:ext uri="{BB962C8B-B14F-4D97-AF65-F5344CB8AC3E}">
        <p14:creationId xmlns:p14="http://schemas.microsoft.com/office/powerpoint/2010/main" val="1078282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08C43-4F36-4F22-8A8C-E397343022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1825A40-EFEC-9C27-506D-3E3AA1AFC640}"/>
              </a:ext>
            </a:extLst>
          </p:cNvPr>
          <p:cNvSpPr>
            <a:spLocks noGrp="1"/>
          </p:cNvSpPr>
          <p:nvPr>
            <p:ph type="title"/>
          </p:nvPr>
        </p:nvSpPr>
        <p:spPr>
          <a:xfrm>
            <a:off x="519248" y="228604"/>
            <a:ext cx="10977263" cy="747897"/>
          </a:xfrm>
        </p:spPr>
        <p:txBody>
          <a:bodyPr/>
          <a:lstStyle/>
          <a:p>
            <a:r>
              <a:rPr lang="es-ES"/>
              <a:t>Limitaciones y Consideraciones en Agentes de </a:t>
            </a:r>
            <a:r>
              <a:rPr lang="es-ES" err="1"/>
              <a:t>Copilot</a:t>
            </a:r>
            <a:r>
              <a:rPr lang="es-ES"/>
              <a:t> para SharePoint</a:t>
            </a:r>
            <a:endParaRPr lang="en-US"/>
          </a:p>
        </p:txBody>
      </p:sp>
      <p:graphicFrame>
        <p:nvGraphicFramePr>
          <p:cNvPr id="9" name="Diagram 8">
            <a:extLst>
              <a:ext uri="{FF2B5EF4-FFF2-40B4-BE49-F238E27FC236}">
                <a16:creationId xmlns:a16="http://schemas.microsoft.com/office/drawing/2014/main" id="{502254F2-A5B9-0E52-47E6-E27C78A5935A}"/>
              </a:ext>
            </a:extLst>
          </p:cNvPr>
          <p:cNvGraphicFramePr/>
          <p:nvPr>
            <p:extLst>
              <p:ext uri="{D42A27DB-BD31-4B8C-83A1-F6EECF244321}">
                <p14:modId xmlns:p14="http://schemas.microsoft.com/office/powerpoint/2010/main" val="2140284976"/>
              </p:ext>
            </p:extLst>
          </p:nvPr>
        </p:nvGraphicFramePr>
        <p:xfrm>
          <a:off x="309484" y="1738924"/>
          <a:ext cx="11573032" cy="3584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Placeholder 18" descr="A person smiling for a picture&#10;&#10;AI-generated content may be incorrect.">
            <a:extLst>
              <a:ext uri="{FF2B5EF4-FFF2-40B4-BE49-F238E27FC236}">
                <a16:creationId xmlns:a16="http://schemas.microsoft.com/office/drawing/2014/main" id="{52D64DDA-CA10-D4FC-5597-B919CD32BBFD}"/>
              </a:ext>
            </a:extLst>
          </p:cNvPr>
          <p:cNvPicPr>
            <a:picLocks noChangeAspect="1"/>
          </p:cNvPicPr>
          <p:nvPr/>
        </p:nvPicPr>
        <p:blipFill>
          <a:blip r:embed="rId7"/>
          <a:srcRect l="1115" r="1115"/>
          <a:stretch>
            <a:fillRect/>
          </a:stretch>
        </p:blipFill>
        <p:spPr>
          <a:xfrm>
            <a:off x="11496511" y="94233"/>
            <a:ext cx="644106" cy="640080"/>
          </a:xfrm>
          <a:prstGeom prst="ellipse">
            <a:avLst/>
          </a:prstGeom>
        </p:spPr>
      </p:pic>
    </p:spTree>
    <p:extLst>
      <p:ext uri="{BB962C8B-B14F-4D97-AF65-F5344CB8AC3E}">
        <p14:creationId xmlns:p14="http://schemas.microsoft.com/office/powerpoint/2010/main" val="2947334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3A402-074F-3A87-B87D-A24F684832B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1B623D-4147-DED7-70DC-1A0540FAC748}"/>
              </a:ext>
            </a:extLst>
          </p:cNvPr>
          <p:cNvSpPr>
            <a:spLocks noGrp="1"/>
          </p:cNvSpPr>
          <p:nvPr>
            <p:ph type="body" sz="quarter" idx="10"/>
          </p:nvPr>
        </p:nvSpPr>
        <p:spPr/>
        <p:txBody>
          <a:bodyPr/>
          <a:lstStyle/>
          <a:p>
            <a:pPr marL="457200" indent="-457200">
              <a:buFont typeface="Arial" panose="020B0604020202020204" pitchFamily="34" charset="0"/>
              <a:buChar char="•"/>
            </a:pPr>
            <a:r>
              <a:rPr lang="es-SV" sz="2800">
                <a:solidFill>
                  <a:schemeClr val="tx1"/>
                </a:solidFill>
              </a:rPr>
              <a:t>Límites actuales para Agentes de </a:t>
            </a:r>
            <a:r>
              <a:rPr lang="es-SV" sz="2800" err="1">
                <a:solidFill>
                  <a:schemeClr val="tx1"/>
                </a:solidFill>
              </a:rPr>
              <a:t>Copilot</a:t>
            </a:r>
            <a:r>
              <a:rPr lang="es-SV" sz="2800">
                <a:solidFill>
                  <a:schemeClr val="tx1"/>
                </a:solidFill>
              </a:rPr>
              <a:t> Declarativos: </a:t>
            </a:r>
            <a:r>
              <a:rPr lang="en-US" sz="2800">
                <a:hlinkClick r:id="rId2"/>
              </a:rPr>
              <a:t>Optimize SharePoint Content Retrieval in Your Agent | Microsoft Learn</a:t>
            </a:r>
            <a:endParaRPr lang="en-US" sz="2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7683743D-E0EB-1B43-F41B-B35113104318}"/>
              </a:ext>
            </a:extLst>
          </p:cNvPr>
          <p:cNvSpPr>
            <a:spLocks noGrp="1"/>
          </p:cNvSpPr>
          <p:nvPr>
            <p:ph type="title"/>
          </p:nvPr>
        </p:nvSpPr>
        <p:spPr>
          <a:xfrm>
            <a:off x="519248" y="228604"/>
            <a:ext cx="10977263" cy="747897"/>
          </a:xfrm>
        </p:spPr>
        <p:txBody>
          <a:bodyPr/>
          <a:lstStyle/>
          <a:p>
            <a:r>
              <a:rPr lang="es-ES"/>
              <a:t>Limitaciones y Consideraciones en Agentes de </a:t>
            </a:r>
            <a:r>
              <a:rPr lang="es-ES" err="1"/>
              <a:t>Copilot</a:t>
            </a:r>
            <a:r>
              <a:rPr lang="es-ES"/>
              <a:t> para SharePoint</a:t>
            </a:r>
            <a:endParaRPr lang="en-US"/>
          </a:p>
        </p:txBody>
      </p:sp>
      <p:sp>
        <p:nvSpPr>
          <p:cNvPr id="25" name="Rectángulo 7">
            <a:extLst>
              <a:ext uri="{FF2B5EF4-FFF2-40B4-BE49-F238E27FC236}">
                <a16:creationId xmlns:a16="http://schemas.microsoft.com/office/drawing/2014/main" id="{D6FC77CC-6B03-984A-6031-38391092AAAF}"/>
              </a:ext>
            </a:extLst>
          </p:cNvPr>
          <p:cNvSpPr/>
          <p:nvPr/>
        </p:nvSpPr>
        <p:spPr>
          <a:xfrm>
            <a:off x="525233" y="2874427"/>
            <a:ext cx="2684207" cy="2688336"/>
          </a:xfrm>
          <a:prstGeom prst="rect">
            <a:avLst/>
          </a:prstGeom>
          <a:solidFill>
            <a:srgbClr val="CF142B"/>
          </a:solidFill>
          <a:ln w="25400" cap="flat" cmpd="sng" algn="ctr">
            <a:noFill/>
            <a:prstDash val="solid"/>
          </a:ln>
          <a:effectLst/>
        </p:spPr>
        <p:txBody>
          <a:bodyPr rtlCol="0" anchor="ctr"/>
          <a:lstStyle/>
          <a:p>
            <a:pPr algn="ctr" defTabSz="914400">
              <a:defRPr/>
            </a:pPr>
            <a:endParaRPr lang="es-ES" kern="0">
              <a:solidFill>
                <a:srgbClr val="FFFFFF"/>
              </a:solidFill>
              <a:latin typeface="+mj-lt"/>
            </a:endParaRPr>
          </a:p>
        </p:txBody>
      </p:sp>
      <p:sp>
        <p:nvSpPr>
          <p:cNvPr id="26" name="Rectángulo 8">
            <a:extLst>
              <a:ext uri="{FF2B5EF4-FFF2-40B4-BE49-F238E27FC236}">
                <a16:creationId xmlns:a16="http://schemas.microsoft.com/office/drawing/2014/main" id="{5D667F55-4E34-0E23-0BCF-1D299E6EE8AA}"/>
              </a:ext>
            </a:extLst>
          </p:cNvPr>
          <p:cNvSpPr/>
          <p:nvPr/>
        </p:nvSpPr>
        <p:spPr>
          <a:xfrm>
            <a:off x="6233055" y="2874427"/>
            <a:ext cx="2684207" cy="2688336"/>
          </a:xfrm>
          <a:prstGeom prst="rect">
            <a:avLst/>
          </a:prstGeom>
          <a:solidFill>
            <a:srgbClr val="227AB0"/>
          </a:solidFill>
          <a:ln w="25400" cap="flat" cmpd="sng" algn="ctr">
            <a:noFill/>
            <a:prstDash val="solid"/>
          </a:ln>
          <a:effectLst/>
        </p:spPr>
        <p:txBody>
          <a:bodyPr rtlCol="0" anchor="ctr"/>
          <a:lstStyle/>
          <a:p>
            <a:pPr algn="ctr" defTabSz="914400">
              <a:defRPr/>
            </a:pPr>
            <a:endParaRPr lang="es-ES" kern="0">
              <a:solidFill>
                <a:srgbClr val="FFFFFF"/>
              </a:solidFill>
              <a:latin typeface="+mj-lt"/>
            </a:endParaRPr>
          </a:p>
        </p:txBody>
      </p:sp>
      <p:sp>
        <p:nvSpPr>
          <p:cNvPr id="27" name="Rectángulo 9">
            <a:extLst>
              <a:ext uri="{FF2B5EF4-FFF2-40B4-BE49-F238E27FC236}">
                <a16:creationId xmlns:a16="http://schemas.microsoft.com/office/drawing/2014/main" id="{709CE8E0-CF90-4763-4A0A-9A883030F105}"/>
              </a:ext>
            </a:extLst>
          </p:cNvPr>
          <p:cNvSpPr/>
          <p:nvPr/>
        </p:nvSpPr>
        <p:spPr>
          <a:xfrm>
            <a:off x="3381648" y="2874427"/>
            <a:ext cx="2684207" cy="2688336"/>
          </a:xfrm>
          <a:prstGeom prst="rect">
            <a:avLst/>
          </a:prstGeom>
          <a:solidFill>
            <a:srgbClr val="92D050"/>
          </a:solidFill>
          <a:ln w="25400" cap="flat" cmpd="sng" algn="ctr">
            <a:noFill/>
            <a:prstDash val="solid"/>
          </a:ln>
          <a:effectLst/>
        </p:spPr>
        <p:txBody>
          <a:bodyPr rtlCol="0" anchor="ctr"/>
          <a:lstStyle/>
          <a:p>
            <a:pPr algn="ctr" defTabSz="914400">
              <a:defRPr/>
            </a:pPr>
            <a:endParaRPr lang="es-ES" kern="0">
              <a:solidFill>
                <a:srgbClr val="FFFFFF"/>
              </a:solidFill>
              <a:latin typeface="+mj-lt"/>
            </a:endParaRPr>
          </a:p>
        </p:txBody>
      </p:sp>
      <p:sp>
        <p:nvSpPr>
          <p:cNvPr id="28" name="CuadroTexto 10">
            <a:extLst>
              <a:ext uri="{FF2B5EF4-FFF2-40B4-BE49-F238E27FC236}">
                <a16:creationId xmlns:a16="http://schemas.microsoft.com/office/drawing/2014/main" id="{F089A528-923E-B666-0DA4-DA799AE18A7E}"/>
              </a:ext>
            </a:extLst>
          </p:cNvPr>
          <p:cNvSpPr txBox="1"/>
          <p:nvPr/>
        </p:nvSpPr>
        <p:spPr>
          <a:xfrm>
            <a:off x="675065" y="2896185"/>
            <a:ext cx="1005403" cy="1015663"/>
          </a:xfrm>
          <a:prstGeom prst="rect">
            <a:avLst/>
          </a:prstGeom>
          <a:noFill/>
        </p:spPr>
        <p:txBody>
          <a:bodyPr wrap="none" rtlCol="0">
            <a:spAutoFit/>
          </a:bodyPr>
          <a:lstStyle/>
          <a:p>
            <a:pPr defTabSz="914400">
              <a:defRPr/>
            </a:pPr>
            <a:r>
              <a:rPr lang="es-ES" sz="6000" b="1">
                <a:solidFill>
                  <a:srgbClr val="FFFFFF"/>
                </a:solidFill>
                <a:latin typeface="+mj-lt"/>
              </a:rPr>
              <a:t>20</a:t>
            </a:r>
          </a:p>
        </p:txBody>
      </p:sp>
      <p:sp>
        <p:nvSpPr>
          <p:cNvPr id="29" name="CuadroTexto 12">
            <a:extLst>
              <a:ext uri="{FF2B5EF4-FFF2-40B4-BE49-F238E27FC236}">
                <a16:creationId xmlns:a16="http://schemas.microsoft.com/office/drawing/2014/main" id="{26789E41-E778-7440-703B-2BCC0E9B9018}"/>
              </a:ext>
            </a:extLst>
          </p:cNvPr>
          <p:cNvSpPr txBox="1"/>
          <p:nvPr/>
        </p:nvSpPr>
        <p:spPr>
          <a:xfrm>
            <a:off x="636695" y="4036720"/>
            <a:ext cx="2560320" cy="923330"/>
          </a:xfrm>
          <a:prstGeom prst="rect">
            <a:avLst/>
          </a:prstGeom>
          <a:noFill/>
        </p:spPr>
        <p:txBody>
          <a:bodyPr wrap="square" rtlCol="0">
            <a:spAutoFit/>
          </a:bodyPr>
          <a:lstStyle/>
          <a:p>
            <a:pPr defTabSz="914400">
              <a:defRPr/>
            </a:pPr>
            <a:r>
              <a:rPr lang="es-ES" b="1">
                <a:solidFill>
                  <a:srgbClr val="FFFFFF"/>
                </a:solidFill>
                <a:latin typeface="+mj-lt"/>
                <a:cs typeface="Segoe UI" panose="020B0502040204020203" pitchFamily="34" charset="0"/>
              </a:rPr>
              <a:t># de Archivos con los que funciona bien un Agente</a:t>
            </a:r>
          </a:p>
        </p:txBody>
      </p:sp>
      <p:sp>
        <p:nvSpPr>
          <p:cNvPr id="30" name="CuadroTexto 13">
            <a:extLst>
              <a:ext uri="{FF2B5EF4-FFF2-40B4-BE49-F238E27FC236}">
                <a16:creationId xmlns:a16="http://schemas.microsoft.com/office/drawing/2014/main" id="{99811CC8-1EE8-D91B-5CEE-A4E7A724060B}"/>
              </a:ext>
            </a:extLst>
          </p:cNvPr>
          <p:cNvSpPr txBox="1"/>
          <p:nvPr/>
        </p:nvSpPr>
        <p:spPr>
          <a:xfrm>
            <a:off x="6328056" y="2896185"/>
            <a:ext cx="1957587" cy="1015663"/>
          </a:xfrm>
          <a:prstGeom prst="rect">
            <a:avLst/>
          </a:prstGeom>
          <a:noFill/>
        </p:spPr>
        <p:txBody>
          <a:bodyPr wrap="none" rtlCol="0">
            <a:spAutoFit/>
          </a:bodyPr>
          <a:lstStyle/>
          <a:p>
            <a:pPr defTabSz="914400">
              <a:defRPr/>
            </a:pPr>
            <a:r>
              <a:rPr lang="es-ES" sz="6000" b="1">
                <a:solidFill>
                  <a:srgbClr val="FFFFFF"/>
                </a:solidFill>
                <a:latin typeface="+mj-lt"/>
              </a:rPr>
              <a:t>15-20</a:t>
            </a:r>
          </a:p>
        </p:txBody>
      </p:sp>
      <p:sp>
        <p:nvSpPr>
          <p:cNvPr id="31" name="CuadroTexto 14">
            <a:extLst>
              <a:ext uri="{FF2B5EF4-FFF2-40B4-BE49-F238E27FC236}">
                <a16:creationId xmlns:a16="http://schemas.microsoft.com/office/drawing/2014/main" id="{F18B017F-742E-81FA-36AF-D2E7306C368B}"/>
              </a:ext>
            </a:extLst>
          </p:cNvPr>
          <p:cNvSpPr txBox="1"/>
          <p:nvPr/>
        </p:nvSpPr>
        <p:spPr>
          <a:xfrm>
            <a:off x="6340005" y="4036720"/>
            <a:ext cx="2560320" cy="1200329"/>
          </a:xfrm>
          <a:prstGeom prst="rect">
            <a:avLst/>
          </a:prstGeom>
          <a:noFill/>
        </p:spPr>
        <p:txBody>
          <a:bodyPr wrap="square" rtlCol="0">
            <a:spAutoFit/>
          </a:bodyPr>
          <a:lstStyle/>
          <a:p>
            <a:pPr defTabSz="914400">
              <a:defRPr/>
            </a:pPr>
            <a:r>
              <a:rPr lang="es-ES" b="1">
                <a:solidFill>
                  <a:srgbClr val="FFFFFF"/>
                </a:solidFill>
                <a:latin typeface="+mj-lt"/>
                <a:cs typeface="Segoe UI" panose="020B0502040204020203" pitchFamily="34" charset="0"/>
              </a:rPr>
              <a:t># de Páginas por Archivo que se recomienda (36.000 caracteres)</a:t>
            </a:r>
          </a:p>
        </p:txBody>
      </p:sp>
      <p:sp>
        <p:nvSpPr>
          <p:cNvPr id="32" name="CuadroTexto 15">
            <a:extLst>
              <a:ext uri="{FF2B5EF4-FFF2-40B4-BE49-F238E27FC236}">
                <a16:creationId xmlns:a16="http://schemas.microsoft.com/office/drawing/2014/main" id="{EA9036D9-99E2-3BB2-AD66-98DCAF400629}"/>
              </a:ext>
            </a:extLst>
          </p:cNvPr>
          <p:cNvSpPr txBox="1"/>
          <p:nvPr/>
        </p:nvSpPr>
        <p:spPr>
          <a:xfrm>
            <a:off x="3507389" y="4036720"/>
            <a:ext cx="2558466" cy="1200329"/>
          </a:xfrm>
          <a:prstGeom prst="rect">
            <a:avLst/>
          </a:prstGeom>
          <a:noFill/>
        </p:spPr>
        <p:txBody>
          <a:bodyPr wrap="square" lIns="91440" tIns="45720" rIns="91440" bIns="45720" rtlCol="0" anchor="t">
            <a:spAutoFit/>
          </a:bodyPr>
          <a:lstStyle/>
          <a:p>
            <a:pPr defTabSz="914400">
              <a:defRPr/>
            </a:pPr>
            <a:r>
              <a:rPr lang="es-ES" b="1">
                <a:solidFill>
                  <a:srgbClr val="FFFFFF"/>
                </a:solidFill>
                <a:latin typeface="+mj-lt"/>
                <a:cs typeface="Segoe UI" panose="020B0502040204020203" pitchFamily="34" charset="0"/>
              </a:rPr>
              <a:t># de Archivos relevantes que el Agente considera si el repositorio tiene más de 20 Archivos</a:t>
            </a:r>
          </a:p>
        </p:txBody>
      </p:sp>
      <p:sp>
        <p:nvSpPr>
          <p:cNvPr id="33" name="CuadroTexto 16">
            <a:extLst>
              <a:ext uri="{FF2B5EF4-FFF2-40B4-BE49-F238E27FC236}">
                <a16:creationId xmlns:a16="http://schemas.microsoft.com/office/drawing/2014/main" id="{C762EC37-052B-E1B4-EAA0-F6807AFD9044}"/>
              </a:ext>
            </a:extLst>
          </p:cNvPr>
          <p:cNvSpPr txBox="1"/>
          <p:nvPr/>
        </p:nvSpPr>
        <p:spPr>
          <a:xfrm>
            <a:off x="3568644" y="2896185"/>
            <a:ext cx="1005403" cy="1015663"/>
          </a:xfrm>
          <a:prstGeom prst="rect">
            <a:avLst/>
          </a:prstGeom>
          <a:noFill/>
        </p:spPr>
        <p:txBody>
          <a:bodyPr wrap="none" rtlCol="0">
            <a:spAutoFit/>
          </a:bodyPr>
          <a:lstStyle/>
          <a:p>
            <a:pPr defTabSz="914400">
              <a:defRPr/>
            </a:pPr>
            <a:r>
              <a:rPr lang="es-ES" sz="6000" b="1">
                <a:solidFill>
                  <a:srgbClr val="FFFFFF"/>
                </a:solidFill>
                <a:latin typeface="+mj-lt"/>
              </a:rPr>
              <a:t>20</a:t>
            </a:r>
          </a:p>
        </p:txBody>
      </p:sp>
      <p:sp>
        <p:nvSpPr>
          <p:cNvPr id="34" name="Rectángulo 3">
            <a:extLst>
              <a:ext uri="{FF2B5EF4-FFF2-40B4-BE49-F238E27FC236}">
                <a16:creationId xmlns:a16="http://schemas.microsoft.com/office/drawing/2014/main" id="{244EBAF2-97D8-6602-4DF8-4AC0E16DBEEA}"/>
              </a:ext>
            </a:extLst>
          </p:cNvPr>
          <p:cNvSpPr/>
          <p:nvPr/>
        </p:nvSpPr>
        <p:spPr>
          <a:xfrm>
            <a:off x="9077861" y="2874427"/>
            <a:ext cx="2684207" cy="2688336"/>
          </a:xfrm>
          <a:prstGeom prst="rect">
            <a:avLst/>
          </a:prstGeom>
          <a:solidFill>
            <a:srgbClr val="7030A0"/>
          </a:solidFill>
          <a:ln w="25400" cap="flat" cmpd="sng" algn="ctr">
            <a:noFill/>
            <a:prstDash val="solid"/>
          </a:ln>
          <a:effectLst/>
        </p:spPr>
        <p:txBody>
          <a:bodyPr rtlCol="0" anchor="ctr"/>
          <a:lstStyle/>
          <a:p>
            <a:pPr algn="ctr" defTabSz="914400">
              <a:defRPr/>
            </a:pPr>
            <a:endParaRPr lang="es-ES" kern="0">
              <a:solidFill>
                <a:srgbClr val="FFFFFF"/>
              </a:solidFill>
              <a:latin typeface="+mj-lt"/>
            </a:endParaRPr>
          </a:p>
        </p:txBody>
      </p:sp>
      <p:sp>
        <p:nvSpPr>
          <p:cNvPr id="35" name="CuadroTexto 6">
            <a:extLst>
              <a:ext uri="{FF2B5EF4-FFF2-40B4-BE49-F238E27FC236}">
                <a16:creationId xmlns:a16="http://schemas.microsoft.com/office/drawing/2014/main" id="{8BE33EAB-09A0-85A8-D975-2E6FC78852BF}"/>
              </a:ext>
            </a:extLst>
          </p:cNvPr>
          <p:cNvSpPr txBox="1"/>
          <p:nvPr/>
        </p:nvSpPr>
        <p:spPr>
          <a:xfrm>
            <a:off x="9199251" y="4036720"/>
            <a:ext cx="2560320" cy="923330"/>
          </a:xfrm>
          <a:prstGeom prst="rect">
            <a:avLst/>
          </a:prstGeom>
          <a:noFill/>
        </p:spPr>
        <p:txBody>
          <a:bodyPr wrap="square" rtlCol="0">
            <a:spAutoFit/>
          </a:bodyPr>
          <a:lstStyle/>
          <a:p>
            <a:pPr defTabSz="914400">
              <a:defRPr/>
            </a:pPr>
            <a:r>
              <a:rPr lang="es-ES" b="1">
                <a:solidFill>
                  <a:srgbClr val="FFFFFF"/>
                </a:solidFill>
                <a:latin typeface="+mj-lt"/>
                <a:cs typeface="Segoe UI" panose="020B0502040204020203" pitchFamily="34" charset="0"/>
              </a:rPr>
              <a:t>Tablas o formatos Especiales que puede procesar el Agente</a:t>
            </a:r>
          </a:p>
        </p:txBody>
      </p:sp>
      <p:sp>
        <p:nvSpPr>
          <p:cNvPr id="36" name="CuadroTexto 17">
            <a:extLst>
              <a:ext uri="{FF2B5EF4-FFF2-40B4-BE49-F238E27FC236}">
                <a16:creationId xmlns:a16="http://schemas.microsoft.com/office/drawing/2014/main" id="{6EE64951-F2A8-07EB-FB22-C5CBE60B7638}"/>
              </a:ext>
            </a:extLst>
          </p:cNvPr>
          <p:cNvSpPr txBox="1"/>
          <p:nvPr/>
        </p:nvSpPr>
        <p:spPr>
          <a:xfrm>
            <a:off x="9237885" y="2896185"/>
            <a:ext cx="582211" cy="1015663"/>
          </a:xfrm>
          <a:prstGeom prst="rect">
            <a:avLst/>
          </a:prstGeom>
          <a:noFill/>
        </p:spPr>
        <p:txBody>
          <a:bodyPr wrap="none" rtlCol="0">
            <a:spAutoFit/>
          </a:bodyPr>
          <a:lstStyle/>
          <a:p>
            <a:pPr defTabSz="914400">
              <a:defRPr/>
            </a:pPr>
            <a:r>
              <a:rPr lang="es-ES" sz="6000" b="1">
                <a:solidFill>
                  <a:srgbClr val="FFFFFF"/>
                </a:solidFill>
                <a:latin typeface="+mj-lt"/>
              </a:rPr>
              <a:t>0</a:t>
            </a:r>
          </a:p>
        </p:txBody>
      </p:sp>
      <p:pic>
        <p:nvPicPr>
          <p:cNvPr id="4" name="Picture Placeholder 18" descr="A person smiling for a picture&#10;&#10;AI-generated content may be incorrect.">
            <a:extLst>
              <a:ext uri="{FF2B5EF4-FFF2-40B4-BE49-F238E27FC236}">
                <a16:creationId xmlns:a16="http://schemas.microsoft.com/office/drawing/2014/main" id="{DE45F5A5-CD02-7605-DB3F-052147A8A5BE}"/>
              </a:ext>
            </a:extLst>
          </p:cNvPr>
          <p:cNvPicPr>
            <a:picLocks noChangeAspect="1"/>
          </p:cNvPicPr>
          <p:nvPr/>
        </p:nvPicPr>
        <p:blipFill>
          <a:blip r:embed="rId3"/>
          <a:srcRect l="1115" r="1115"/>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400765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AA0F567-A46D-C83F-E342-4A5BFF1C42CE}"/>
              </a:ext>
            </a:extLst>
          </p:cNvPr>
          <p:cNvSpPr>
            <a:spLocks noGrp="1"/>
          </p:cNvSpPr>
          <p:nvPr>
            <p:ph type="body" sz="quarter" idx="10"/>
          </p:nvPr>
        </p:nvSpPr>
        <p:spPr/>
        <p:txBody>
          <a:bodyPr/>
          <a:lstStyle/>
          <a:p>
            <a:r>
              <a:rPr lang="es-ES" sz="3600"/>
              <a:t>Juan Carlos González</a:t>
            </a:r>
          </a:p>
        </p:txBody>
      </p:sp>
      <p:sp>
        <p:nvSpPr>
          <p:cNvPr id="13" name="Marcador de texto 12">
            <a:extLst>
              <a:ext uri="{FF2B5EF4-FFF2-40B4-BE49-F238E27FC236}">
                <a16:creationId xmlns:a16="http://schemas.microsoft.com/office/drawing/2014/main" id="{AB4AB87D-D4C0-AF4D-C0B0-FFD53438B262}"/>
              </a:ext>
            </a:extLst>
          </p:cNvPr>
          <p:cNvSpPr>
            <a:spLocks noGrp="1"/>
          </p:cNvSpPr>
          <p:nvPr>
            <p:ph type="body" sz="quarter" idx="11"/>
          </p:nvPr>
        </p:nvSpPr>
        <p:spPr>
          <a:xfrm>
            <a:off x="4652825" y="2594959"/>
            <a:ext cx="4843871" cy="645152"/>
          </a:xfrm>
        </p:spPr>
        <p:txBody>
          <a:bodyPr/>
          <a:lstStyle/>
          <a:p>
            <a:r>
              <a:rPr lang="es-ES"/>
              <a:t>Microsoft 365 &amp; Microsoft Teams MVP</a:t>
            </a:r>
          </a:p>
        </p:txBody>
      </p:sp>
      <p:pic>
        <p:nvPicPr>
          <p:cNvPr id="19" name="Picture Placeholder 18" descr="A person smiling for a picture&#10;&#10;AI-generated content may be incorrect.">
            <a:extLst>
              <a:ext uri="{FF2B5EF4-FFF2-40B4-BE49-F238E27FC236}">
                <a16:creationId xmlns:a16="http://schemas.microsoft.com/office/drawing/2014/main" id="{1F2D45E5-4B32-FE13-B75B-18507E3D7D51}"/>
              </a:ext>
            </a:extLst>
          </p:cNvPr>
          <p:cNvPicPr>
            <a:picLocks noGrp="1" noChangeAspect="1"/>
          </p:cNvPicPr>
          <p:nvPr>
            <p:ph type="pic" sz="quarter" idx="12"/>
          </p:nvPr>
        </p:nvPicPr>
        <p:blipFill>
          <a:blip r:embed="rId2"/>
          <a:srcRect l="1115" r="1115"/>
          <a:stretch>
            <a:fillRect/>
          </a:stretch>
        </p:blipFill>
        <p:spPr/>
      </p:pic>
      <p:sp>
        <p:nvSpPr>
          <p:cNvPr id="2" name="TextBox 33">
            <a:extLst>
              <a:ext uri="{FF2B5EF4-FFF2-40B4-BE49-F238E27FC236}">
                <a16:creationId xmlns:a16="http://schemas.microsoft.com/office/drawing/2014/main" id="{A33E808A-88B3-308B-06E8-A945AA329F12}"/>
              </a:ext>
            </a:extLst>
          </p:cNvPr>
          <p:cNvSpPr txBox="1"/>
          <p:nvPr/>
        </p:nvSpPr>
        <p:spPr>
          <a:xfrm>
            <a:off x="5323181" y="3182921"/>
            <a:ext cx="3761192" cy="338554"/>
          </a:xfrm>
          <a:prstGeom prst="rect">
            <a:avLst/>
          </a:prstGeom>
          <a:noFill/>
        </p:spPr>
        <p:txBody>
          <a:bodyPr wrap="square" rtlCol="0">
            <a:spAutoFit/>
          </a:bodyPr>
          <a:lstStyle/>
          <a:p>
            <a:r>
              <a:rPr lang="es-CO" sz="1600" b="1">
                <a:solidFill>
                  <a:schemeClr val="bg1"/>
                </a:solidFill>
                <a:latin typeface="+mj-lt"/>
                <a:cs typeface="Segoe UI Semibold" panose="020B0702040204020203" pitchFamily="34" charset="0"/>
              </a:rPr>
              <a:t>@jcgm1978</a:t>
            </a:r>
          </a:p>
        </p:txBody>
      </p:sp>
      <p:sp>
        <p:nvSpPr>
          <p:cNvPr id="3" name="TextBox 33">
            <a:extLst>
              <a:ext uri="{FF2B5EF4-FFF2-40B4-BE49-F238E27FC236}">
                <a16:creationId xmlns:a16="http://schemas.microsoft.com/office/drawing/2014/main" id="{F050835E-B563-D9F3-11A7-EF08CC052E12}"/>
              </a:ext>
            </a:extLst>
          </p:cNvPr>
          <p:cNvSpPr txBox="1"/>
          <p:nvPr/>
        </p:nvSpPr>
        <p:spPr>
          <a:xfrm>
            <a:off x="5323181" y="3865953"/>
            <a:ext cx="3465436" cy="338554"/>
          </a:xfrm>
          <a:prstGeom prst="rect">
            <a:avLst/>
          </a:prstGeom>
          <a:noFill/>
        </p:spPr>
        <p:txBody>
          <a:bodyPr wrap="none" rtlCol="0">
            <a:spAutoFit/>
          </a:bodyPr>
          <a:lstStyle/>
          <a:p>
            <a:r>
              <a:rPr lang="es-CO" sz="1600" b="1">
                <a:solidFill>
                  <a:schemeClr val="bg1"/>
                </a:solidFill>
                <a:latin typeface="+mj-lt"/>
                <a:cs typeface="Segoe UI Semibold" panose="020B0702040204020203" pitchFamily="34" charset="0"/>
                <a:hlinkClick r:id="rId3">
                  <a:extLst>
                    <a:ext uri="{A12FA001-AC4F-418D-AE19-62706E023703}">
                      <ahyp:hlinkClr xmlns:ahyp="http://schemas.microsoft.com/office/drawing/2018/hyperlinkcolor" val="tx"/>
                    </a:ext>
                  </a:extLst>
                </a:hlinkClick>
              </a:rPr>
              <a:t>jcgonzalezmartin1978@hotmail.com</a:t>
            </a:r>
            <a:r>
              <a:rPr lang="es-CO" sz="1600" b="1">
                <a:solidFill>
                  <a:schemeClr val="bg1"/>
                </a:solidFill>
                <a:latin typeface="+mj-lt"/>
                <a:cs typeface="Segoe UI Semibold" panose="020B0702040204020203" pitchFamily="34" charset="0"/>
              </a:rPr>
              <a:t>   </a:t>
            </a:r>
            <a:endParaRPr lang="en-US" sz="1600" b="1">
              <a:solidFill>
                <a:schemeClr val="bg1"/>
              </a:solidFill>
              <a:latin typeface="+mj-lt"/>
              <a:cs typeface="Segoe UI Semibold" panose="020B0702040204020203" pitchFamily="34" charset="0"/>
            </a:endParaRPr>
          </a:p>
        </p:txBody>
      </p:sp>
      <p:sp>
        <p:nvSpPr>
          <p:cNvPr id="4" name="TextBox 33">
            <a:extLst>
              <a:ext uri="{FF2B5EF4-FFF2-40B4-BE49-F238E27FC236}">
                <a16:creationId xmlns:a16="http://schemas.microsoft.com/office/drawing/2014/main" id="{37F4C8A0-F503-064C-69D0-5D0E1A6B3FA4}"/>
              </a:ext>
            </a:extLst>
          </p:cNvPr>
          <p:cNvSpPr txBox="1"/>
          <p:nvPr/>
        </p:nvSpPr>
        <p:spPr>
          <a:xfrm>
            <a:off x="5323181" y="4561728"/>
            <a:ext cx="3041217" cy="338554"/>
          </a:xfrm>
          <a:prstGeom prst="rect">
            <a:avLst/>
          </a:prstGeom>
          <a:noFill/>
        </p:spPr>
        <p:txBody>
          <a:bodyPr wrap="none" rtlCol="0">
            <a:spAutoFit/>
          </a:bodyPr>
          <a:lstStyle/>
          <a:p>
            <a:r>
              <a:rPr lang="en-US" sz="1600" b="1">
                <a:solidFill>
                  <a:schemeClr val="bg1"/>
                </a:solidFill>
                <a:latin typeface="+mj-lt"/>
                <a:cs typeface="Segoe UI Semibold" panose="020B0702040204020203" pitchFamily="34" charset="0"/>
                <a:hlinkClick r:id="rId4">
                  <a:extLst>
                    <a:ext uri="{A12FA001-AC4F-418D-AE19-62706E023703}">
                      <ahyp:hlinkClr xmlns:ahyp="http://schemas.microsoft.com/office/drawing/2018/hyperlinkcolor" val="tx"/>
                    </a:ext>
                  </a:extLst>
                </a:hlinkClick>
              </a:rPr>
              <a:t>https://nl.linkedin.com/in/juagon</a:t>
            </a:r>
            <a:r>
              <a:rPr lang="en-US" sz="1600" b="1">
                <a:solidFill>
                  <a:schemeClr val="bg1"/>
                </a:solidFill>
                <a:latin typeface="+mj-lt"/>
                <a:cs typeface="Segoe UI Semibold" panose="020B0702040204020203" pitchFamily="34" charset="0"/>
              </a:rPr>
              <a:t> </a:t>
            </a:r>
          </a:p>
        </p:txBody>
      </p:sp>
      <p:sp>
        <p:nvSpPr>
          <p:cNvPr id="5" name="TextBox 33">
            <a:extLst>
              <a:ext uri="{FF2B5EF4-FFF2-40B4-BE49-F238E27FC236}">
                <a16:creationId xmlns:a16="http://schemas.microsoft.com/office/drawing/2014/main" id="{E4C074D1-4C1B-7D0D-B9AF-E19C1EFECE2E}"/>
              </a:ext>
            </a:extLst>
          </p:cNvPr>
          <p:cNvSpPr txBox="1"/>
          <p:nvPr/>
        </p:nvSpPr>
        <p:spPr>
          <a:xfrm>
            <a:off x="5323181" y="5257503"/>
            <a:ext cx="3811493" cy="338554"/>
          </a:xfrm>
          <a:prstGeom prst="rect">
            <a:avLst/>
          </a:prstGeom>
          <a:noFill/>
        </p:spPr>
        <p:txBody>
          <a:bodyPr wrap="none" rtlCol="0">
            <a:spAutoFit/>
          </a:bodyPr>
          <a:lstStyle/>
          <a:p>
            <a:r>
              <a:rPr lang="en-US" sz="1600" b="1">
                <a:solidFill>
                  <a:schemeClr val="bg1"/>
                </a:solidFill>
                <a:latin typeface="+mj-lt"/>
                <a:cs typeface="Segoe UI Semibold" panose="020B0702040204020203" pitchFamily="34" charset="0"/>
                <a:hlinkClick r:id="rId5">
                  <a:extLst>
                    <a:ext uri="{A12FA001-AC4F-418D-AE19-62706E023703}">
                      <ahyp:hlinkClr xmlns:ahyp="http://schemas.microsoft.com/office/drawing/2018/hyperlinkcolor" val="tx"/>
                    </a:ext>
                  </a:extLst>
                </a:hlinkClick>
              </a:rPr>
              <a:t>https://jcgonzalezmartin.wordpress.com/</a:t>
            </a:r>
            <a:r>
              <a:rPr lang="en-US" sz="1600" b="1">
                <a:solidFill>
                  <a:schemeClr val="bg1"/>
                </a:solidFill>
                <a:latin typeface="+mj-lt"/>
                <a:cs typeface="Segoe UI Semibold" panose="020B0702040204020203" pitchFamily="34" charset="0"/>
              </a:rPr>
              <a:t>  </a:t>
            </a:r>
          </a:p>
        </p:txBody>
      </p:sp>
      <p:sp>
        <p:nvSpPr>
          <p:cNvPr id="6" name="TextBox 5">
            <a:extLst>
              <a:ext uri="{FF2B5EF4-FFF2-40B4-BE49-F238E27FC236}">
                <a16:creationId xmlns:a16="http://schemas.microsoft.com/office/drawing/2014/main" id="{5A4743E8-387A-17AF-96F5-3300A6F5714C}"/>
              </a:ext>
            </a:extLst>
          </p:cNvPr>
          <p:cNvSpPr txBox="1"/>
          <p:nvPr/>
        </p:nvSpPr>
        <p:spPr>
          <a:xfrm>
            <a:off x="5323181" y="5953278"/>
            <a:ext cx="5301609" cy="338554"/>
          </a:xfrm>
          <a:prstGeom prst="rect">
            <a:avLst/>
          </a:prstGeom>
          <a:noFill/>
        </p:spPr>
        <p:txBody>
          <a:bodyPr wrap="square" rtlCol="0">
            <a:spAutoFit/>
          </a:bodyPr>
          <a:lstStyle/>
          <a:p>
            <a:r>
              <a:rPr lang="en-US" sz="1600" b="1">
                <a:solidFill>
                  <a:schemeClr val="bg1"/>
                </a:solidFill>
                <a:latin typeface="+mj-lt"/>
                <a:cs typeface="Segoe UI Semibold" panose="020B0702040204020203" pitchFamily="34" charset="0"/>
                <a:hlinkClick r:id="rId6">
                  <a:extLst>
                    <a:ext uri="{A12FA001-AC4F-418D-AE19-62706E023703}">
                      <ahyp:hlinkClr xmlns:ahyp="http://schemas.microsoft.com/office/drawing/2018/hyperlinkcolor" val="tx"/>
                    </a:ext>
                  </a:extLst>
                </a:hlinkClick>
              </a:rPr>
              <a:t>https://www.youtube.com/@jcgonzalezmartin</a:t>
            </a:r>
            <a:r>
              <a:rPr lang="en-US" sz="1600" b="1">
                <a:solidFill>
                  <a:schemeClr val="bg1"/>
                </a:solidFill>
                <a:latin typeface="+mj-lt"/>
                <a:cs typeface="Segoe UI Semibold" panose="020B0702040204020203" pitchFamily="34" charset="0"/>
              </a:rPr>
              <a:t> </a:t>
            </a:r>
          </a:p>
        </p:txBody>
      </p:sp>
      <p:pic>
        <p:nvPicPr>
          <p:cNvPr id="7" name="Picture 6">
            <a:extLst>
              <a:ext uri="{FF2B5EF4-FFF2-40B4-BE49-F238E27FC236}">
                <a16:creationId xmlns:a16="http://schemas.microsoft.com/office/drawing/2014/main" id="{F4E19078-B639-7C8B-4B66-895B18E4E5D4}"/>
              </a:ext>
            </a:extLst>
          </p:cNvPr>
          <p:cNvPicPr>
            <a:picLocks noChangeAspect="1"/>
          </p:cNvPicPr>
          <p:nvPr/>
        </p:nvPicPr>
        <p:blipFill>
          <a:blip r:embed="rId7"/>
          <a:stretch>
            <a:fillRect/>
          </a:stretch>
        </p:blipFill>
        <p:spPr>
          <a:xfrm>
            <a:off x="4642994" y="3676041"/>
            <a:ext cx="640080" cy="640080"/>
          </a:xfrm>
          <a:prstGeom prst="rect">
            <a:avLst/>
          </a:prstGeom>
        </p:spPr>
      </p:pic>
      <p:pic>
        <p:nvPicPr>
          <p:cNvPr id="8" name="Picture 7">
            <a:extLst>
              <a:ext uri="{FF2B5EF4-FFF2-40B4-BE49-F238E27FC236}">
                <a16:creationId xmlns:a16="http://schemas.microsoft.com/office/drawing/2014/main" id="{9A5D7BCF-E58E-8A73-1DD4-50335B2930D0}"/>
              </a:ext>
            </a:extLst>
          </p:cNvPr>
          <p:cNvPicPr>
            <a:picLocks noChangeAspect="1"/>
          </p:cNvPicPr>
          <p:nvPr/>
        </p:nvPicPr>
        <p:blipFill>
          <a:blip r:embed="rId8"/>
          <a:stretch>
            <a:fillRect/>
          </a:stretch>
        </p:blipFill>
        <p:spPr>
          <a:xfrm>
            <a:off x="4642994" y="3018978"/>
            <a:ext cx="640080" cy="640080"/>
          </a:xfrm>
          <a:prstGeom prst="rect">
            <a:avLst/>
          </a:prstGeom>
        </p:spPr>
      </p:pic>
      <p:pic>
        <p:nvPicPr>
          <p:cNvPr id="9" name="Picture 8">
            <a:extLst>
              <a:ext uri="{FF2B5EF4-FFF2-40B4-BE49-F238E27FC236}">
                <a16:creationId xmlns:a16="http://schemas.microsoft.com/office/drawing/2014/main" id="{42522DB1-9C66-8EA4-46D5-7F0E1F92E0B3}"/>
              </a:ext>
            </a:extLst>
          </p:cNvPr>
          <p:cNvPicPr>
            <a:picLocks noChangeAspect="1"/>
          </p:cNvPicPr>
          <p:nvPr/>
        </p:nvPicPr>
        <p:blipFill>
          <a:blip r:embed="rId9"/>
          <a:stretch>
            <a:fillRect/>
          </a:stretch>
        </p:blipFill>
        <p:spPr>
          <a:xfrm>
            <a:off x="4642994" y="4405519"/>
            <a:ext cx="640080" cy="640080"/>
          </a:xfrm>
          <a:prstGeom prst="rect">
            <a:avLst/>
          </a:prstGeom>
        </p:spPr>
      </p:pic>
      <p:pic>
        <p:nvPicPr>
          <p:cNvPr id="10" name="Picture 9">
            <a:extLst>
              <a:ext uri="{FF2B5EF4-FFF2-40B4-BE49-F238E27FC236}">
                <a16:creationId xmlns:a16="http://schemas.microsoft.com/office/drawing/2014/main" id="{8F28DD8F-479A-1232-8825-F7DA7C4D7E9D}"/>
              </a:ext>
            </a:extLst>
          </p:cNvPr>
          <p:cNvPicPr>
            <a:picLocks noChangeAspect="1"/>
          </p:cNvPicPr>
          <p:nvPr/>
        </p:nvPicPr>
        <p:blipFill>
          <a:blip r:embed="rId10"/>
          <a:stretch>
            <a:fillRect/>
          </a:stretch>
        </p:blipFill>
        <p:spPr>
          <a:xfrm>
            <a:off x="4642994" y="5120678"/>
            <a:ext cx="640080" cy="640080"/>
          </a:xfrm>
          <a:prstGeom prst="rect">
            <a:avLst/>
          </a:prstGeom>
        </p:spPr>
      </p:pic>
      <p:pic>
        <p:nvPicPr>
          <p:cNvPr id="15" name="Picture 14">
            <a:extLst>
              <a:ext uri="{FF2B5EF4-FFF2-40B4-BE49-F238E27FC236}">
                <a16:creationId xmlns:a16="http://schemas.microsoft.com/office/drawing/2014/main" id="{8BFD804C-D324-B117-C0FD-7A3EAE15A94C}"/>
              </a:ext>
            </a:extLst>
          </p:cNvPr>
          <p:cNvPicPr>
            <a:picLocks noChangeAspect="1"/>
          </p:cNvPicPr>
          <p:nvPr/>
        </p:nvPicPr>
        <p:blipFill>
          <a:blip r:embed="rId11"/>
          <a:stretch>
            <a:fillRect/>
          </a:stretch>
        </p:blipFill>
        <p:spPr>
          <a:xfrm>
            <a:off x="4642994" y="5832829"/>
            <a:ext cx="640080" cy="640080"/>
          </a:xfrm>
          <a:prstGeom prst="rect">
            <a:avLst/>
          </a:prstGeom>
        </p:spPr>
      </p:pic>
      <p:pic>
        <p:nvPicPr>
          <p:cNvPr id="16" name="Imagen 11">
            <a:extLst>
              <a:ext uri="{FF2B5EF4-FFF2-40B4-BE49-F238E27FC236}">
                <a16:creationId xmlns:a16="http://schemas.microsoft.com/office/drawing/2014/main" id="{D84513C4-5A11-5053-9687-4B8A7267DA2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791057" y="2083291"/>
            <a:ext cx="1023335" cy="1023335"/>
          </a:xfrm>
          <a:prstGeom prst="rect">
            <a:avLst/>
          </a:prstGeom>
        </p:spPr>
      </p:pic>
      <p:pic>
        <p:nvPicPr>
          <p:cNvPr id="17" name="Imagen 12">
            <a:extLst>
              <a:ext uri="{FF2B5EF4-FFF2-40B4-BE49-F238E27FC236}">
                <a16:creationId xmlns:a16="http://schemas.microsoft.com/office/drawing/2014/main" id="{3AB4B451-8418-063C-3BB7-6A9CD7F9F56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701634" y="1914442"/>
            <a:ext cx="813845" cy="1288589"/>
          </a:xfrm>
          <a:prstGeom prst="rect">
            <a:avLst/>
          </a:prstGeom>
        </p:spPr>
      </p:pic>
      <p:pic>
        <p:nvPicPr>
          <p:cNvPr id="22" name="Picture 21" descr="A black and white logo&#10;&#10;AI-generated content may be incorrect.">
            <a:extLst>
              <a:ext uri="{FF2B5EF4-FFF2-40B4-BE49-F238E27FC236}">
                <a16:creationId xmlns:a16="http://schemas.microsoft.com/office/drawing/2014/main" id="{1D0208D7-1DA7-CFBB-50AB-841A181F84A8}"/>
              </a:ext>
            </a:extLst>
          </p:cNvPr>
          <p:cNvPicPr>
            <a:picLocks noChangeAspect="1"/>
          </p:cNvPicPr>
          <p:nvPr/>
        </p:nvPicPr>
        <p:blipFill>
          <a:blip r:embed="rId14"/>
          <a:stretch>
            <a:fillRect/>
          </a:stretch>
        </p:blipFill>
        <p:spPr>
          <a:xfrm>
            <a:off x="1430050" y="5583683"/>
            <a:ext cx="1950761" cy="752492"/>
          </a:xfrm>
          <a:prstGeom prst="rect">
            <a:avLst/>
          </a:prstGeom>
        </p:spPr>
      </p:pic>
    </p:spTree>
    <p:extLst>
      <p:ext uri="{BB962C8B-B14F-4D97-AF65-F5344CB8AC3E}">
        <p14:creationId xmlns:p14="http://schemas.microsoft.com/office/powerpoint/2010/main" val="960003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E5CBE-9A3D-2768-22E0-66DFD516C7D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C977C8-C7FC-756A-341F-12F4CC00AB4A}"/>
              </a:ext>
            </a:extLst>
          </p:cNvPr>
          <p:cNvSpPr>
            <a:spLocks noGrp="1"/>
          </p:cNvSpPr>
          <p:nvPr>
            <p:ph type="body" sz="quarter" idx="10"/>
          </p:nvPr>
        </p:nvSpPr>
        <p:spPr/>
        <p:txBody>
          <a:bodyPr/>
          <a:lstStyle/>
          <a:p>
            <a:pPr marL="457200" indent="-457200">
              <a:buFont typeface="Arial" panose="020B0604020202020204" pitchFamily="34" charset="0"/>
              <a:buChar char="•"/>
            </a:pPr>
            <a:r>
              <a:rPr lang="es-ES" sz="2800">
                <a:solidFill>
                  <a:schemeClr val="tx1"/>
                </a:solidFill>
              </a:rPr>
              <a:t>¿Cómo puedo gobernar la creación de Agentes de </a:t>
            </a:r>
            <a:r>
              <a:rPr lang="es-ES" sz="2800" err="1">
                <a:solidFill>
                  <a:schemeClr val="tx1"/>
                </a:solidFill>
              </a:rPr>
              <a:t>Copilot</a:t>
            </a:r>
            <a:r>
              <a:rPr lang="es-ES" sz="2800">
                <a:solidFill>
                  <a:schemeClr val="tx1"/>
                </a:solidFill>
              </a:rPr>
              <a:t> para Sitios de SharePoint?</a:t>
            </a:r>
            <a:endParaRPr lang="en-US" sz="2800">
              <a:solidFill>
                <a:schemeClr val="tx1"/>
              </a:solidFill>
            </a:endParaRP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C058518C-7D4C-E5AC-644C-E541F8A25E62}"/>
              </a:ext>
            </a:extLst>
          </p:cNvPr>
          <p:cNvSpPr>
            <a:spLocks noGrp="1"/>
          </p:cNvSpPr>
          <p:nvPr>
            <p:ph type="title"/>
          </p:nvPr>
        </p:nvSpPr>
        <p:spPr/>
        <p:txBody>
          <a:bodyPr/>
          <a:lstStyle/>
          <a:p>
            <a:r>
              <a:rPr lang="es-ES"/>
              <a:t>Gobierno de Agentes de </a:t>
            </a:r>
            <a:r>
              <a:rPr lang="es-ES" err="1"/>
              <a:t>Copilot</a:t>
            </a:r>
            <a:r>
              <a:rPr lang="es-ES"/>
              <a:t> para SharePoint</a:t>
            </a:r>
            <a:endParaRPr lang="en-US"/>
          </a:p>
        </p:txBody>
      </p:sp>
      <p:sp>
        <p:nvSpPr>
          <p:cNvPr id="10" name="Rectangle 9">
            <a:extLst>
              <a:ext uri="{FF2B5EF4-FFF2-40B4-BE49-F238E27FC236}">
                <a16:creationId xmlns:a16="http://schemas.microsoft.com/office/drawing/2014/main" id="{06A6610C-C52A-6CB8-9C21-FD950F749C29}"/>
              </a:ext>
            </a:extLst>
          </p:cNvPr>
          <p:cNvSpPr/>
          <p:nvPr/>
        </p:nvSpPr>
        <p:spPr>
          <a:xfrm>
            <a:off x="1723919" y="2985096"/>
            <a:ext cx="4023360" cy="713232"/>
          </a:xfrm>
          <a:prstGeom prst="rect">
            <a:avLst/>
          </a:prstGeom>
          <a:solidFill>
            <a:srgbClr val="0DA2C2"/>
          </a:solidFill>
          <a:ln w="25400" cap="flat" cmpd="sng" algn="ctr">
            <a:solidFill>
              <a:srgbClr val="0DA2C2"/>
            </a:solidFill>
            <a:prstDash val="solid"/>
          </a:ln>
          <a:effectLst/>
        </p:spPr>
        <p:txBody>
          <a:bodyPr rtlCol="0" anchor="ct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s-ES" sz="1800" b="1" i="0" u="none" strike="noStrike" kern="0" cap="none" spc="0" normalizeH="0" baseline="0" noProof="0" err="1">
                <a:ln>
                  <a:noFill/>
                </a:ln>
                <a:solidFill>
                  <a:srgbClr val="FFFFFF"/>
                </a:solidFill>
                <a:effectLst/>
                <a:uLnTx/>
                <a:uFillTx/>
                <a:latin typeface="+mj-lt"/>
                <a:cs typeface="Segoe UI" panose="020B0502040204020203" pitchFamily="34" charset="0"/>
              </a:rPr>
              <a:t>Restricted</a:t>
            </a:r>
            <a:r>
              <a:rPr kumimoji="0" lang="es-ES" sz="1800" b="1" i="0" u="none" strike="noStrike" kern="0" cap="none" spc="0" normalizeH="0" baseline="0" noProof="0">
                <a:ln>
                  <a:noFill/>
                </a:ln>
                <a:solidFill>
                  <a:srgbClr val="FFFFFF"/>
                </a:solidFill>
                <a:effectLst/>
                <a:uLnTx/>
                <a:uFillTx/>
                <a:latin typeface="+mj-lt"/>
                <a:cs typeface="Segoe UI" panose="020B0502040204020203" pitchFamily="34" charset="0"/>
              </a:rPr>
              <a:t> Content Discovery</a:t>
            </a:r>
          </a:p>
        </p:txBody>
      </p:sp>
      <p:sp>
        <p:nvSpPr>
          <p:cNvPr id="11" name="Rectangle 33">
            <a:extLst>
              <a:ext uri="{FF2B5EF4-FFF2-40B4-BE49-F238E27FC236}">
                <a16:creationId xmlns:a16="http://schemas.microsoft.com/office/drawing/2014/main" id="{FD57F937-DB7A-C732-BF1B-DA6F96F30E03}"/>
              </a:ext>
            </a:extLst>
          </p:cNvPr>
          <p:cNvSpPr/>
          <p:nvPr/>
        </p:nvSpPr>
        <p:spPr bwMode="auto">
          <a:xfrm>
            <a:off x="1723919" y="3779330"/>
            <a:ext cx="4023360" cy="2065104"/>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marL="171450" indent="-171450" defTabSz="914102" fontAlgn="base">
              <a:spcBef>
                <a:spcPct val="0"/>
              </a:spcBef>
              <a:spcAft>
                <a:spcPct val="0"/>
              </a:spcAft>
              <a:buFont typeface="Arial" panose="020B0604020202020204" pitchFamily="34" charset="0"/>
              <a:buChar char="•"/>
              <a:defRPr/>
            </a:pPr>
            <a:r>
              <a:rPr lang="es-ES" sz="1600" kern="0">
                <a:solidFill>
                  <a:srgbClr val="000000"/>
                </a:solidFill>
                <a:latin typeface="+mj-lt"/>
                <a:cs typeface="Segoe UI" panose="020B0502040204020203" pitchFamily="34" charset="0"/>
              </a:rPr>
              <a:t>Permite deshabilitar los Agentes de </a:t>
            </a:r>
            <a:r>
              <a:rPr lang="es-ES" sz="1600" kern="0" err="1">
                <a:solidFill>
                  <a:srgbClr val="000000"/>
                </a:solidFill>
                <a:latin typeface="+mj-lt"/>
                <a:cs typeface="Segoe UI" panose="020B0502040204020203" pitchFamily="34" charset="0"/>
              </a:rPr>
              <a:t>Copilot</a:t>
            </a:r>
            <a:r>
              <a:rPr lang="es-ES" sz="1600" kern="0">
                <a:solidFill>
                  <a:srgbClr val="000000"/>
                </a:solidFill>
                <a:latin typeface="+mj-lt"/>
                <a:cs typeface="Segoe UI" panose="020B0502040204020203" pitchFamily="34" charset="0"/>
              </a:rPr>
              <a:t> a nivel de Sitio y el acceso de Microsoft 365 </a:t>
            </a:r>
            <a:r>
              <a:rPr lang="es-ES" sz="1600" kern="0" err="1">
                <a:solidFill>
                  <a:srgbClr val="000000"/>
                </a:solidFill>
                <a:latin typeface="+mj-lt"/>
                <a:cs typeface="Segoe UI" panose="020B0502040204020203" pitchFamily="34" charset="0"/>
              </a:rPr>
              <a:t>Copilot</a:t>
            </a:r>
            <a:endParaRPr lang="es-ES" sz="1600" kern="0">
              <a:solidFill>
                <a:srgbClr val="000000"/>
              </a:solidFill>
              <a:latin typeface="+mj-lt"/>
              <a:cs typeface="Segoe UI" panose="020B0502040204020203" pitchFamily="34" charset="0"/>
            </a:endParaRPr>
          </a:p>
          <a:p>
            <a:pPr marL="171450" indent="-171450" defTabSz="914102" fontAlgn="base">
              <a:spcBef>
                <a:spcPct val="0"/>
              </a:spcBef>
              <a:spcAft>
                <a:spcPct val="0"/>
              </a:spcAft>
              <a:buFont typeface="Arial" panose="020B0604020202020204" pitchFamily="34" charset="0"/>
              <a:buChar char="•"/>
              <a:defRPr/>
            </a:pPr>
            <a:r>
              <a:rPr lang="es-ES" sz="1600" kern="0">
                <a:solidFill>
                  <a:srgbClr val="000000"/>
                </a:solidFill>
                <a:latin typeface="+mj-lt"/>
                <a:cs typeface="Segoe UI" panose="020B0502040204020203" pitchFamily="34" charset="0"/>
              </a:rPr>
              <a:t>Es una característica de SharePoint </a:t>
            </a:r>
            <a:r>
              <a:rPr lang="es-ES" sz="1600" kern="0" err="1">
                <a:solidFill>
                  <a:srgbClr val="000000"/>
                </a:solidFill>
                <a:latin typeface="+mj-lt"/>
                <a:cs typeface="Segoe UI" panose="020B0502040204020203" pitchFamily="34" charset="0"/>
              </a:rPr>
              <a:t>Advaced</a:t>
            </a:r>
            <a:r>
              <a:rPr lang="es-ES" sz="1600" kern="0">
                <a:solidFill>
                  <a:srgbClr val="000000"/>
                </a:solidFill>
                <a:latin typeface="+mj-lt"/>
                <a:cs typeface="Segoe UI" panose="020B0502040204020203" pitchFamily="34" charset="0"/>
              </a:rPr>
              <a:t> Management</a:t>
            </a:r>
          </a:p>
          <a:p>
            <a:pPr marL="171450" indent="-171450" defTabSz="914102" fontAlgn="base">
              <a:spcBef>
                <a:spcPct val="0"/>
              </a:spcBef>
              <a:spcAft>
                <a:spcPct val="0"/>
              </a:spcAft>
              <a:buFont typeface="Arial" panose="020B0604020202020204" pitchFamily="34" charset="0"/>
              <a:buChar char="•"/>
              <a:defRPr/>
            </a:pPr>
            <a:r>
              <a:rPr lang="es-ES" sz="1600" kern="0">
                <a:solidFill>
                  <a:srgbClr val="000000"/>
                </a:solidFill>
                <a:latin typeface="+mj-lt"/>
                <a:cs typeface="Segoe UI" panose="020B0502040204020203" pitchFamily="34" charset="0"/>
              </a:rPr>
              <a:t>No hay que abusar de esta característica y usarla solo cuando sea estrictamente necesario</a:t>
            </a:r>
          </a:p>
        </p:txBody>
      </p:sp>
      <p:sp>
        <p:nvSpPr>
          <p:cNvPr id="12" name="Rectangle 11">
            <a:extLst>
              <a:ext uri="{FF2B5EF4-FFF2-40B4-BE49-F238E27FC236}">
                <a16:creationId xmlns:a16="http://schemas.microsoft.com/office/drawing/2014/main" id="{1EF1F81F-D118-DA51-EB66-2A0035970F9A}"/>
              </a:ext>
            </a:extLst>
          </p:cNvPr>
          <p:cNvSpPr/>
          <p:nvPr/>
        </p:nvSpPr>
        <p:spPr>
          <a:xfrm>
            <a:off x="6405074" y="2985096"/>
            <a:ext cx="4023360" cy="713232"/>
          </a:xfrm>
          <a:prstGeom prst="rect">
            <a:avLst/>
          </a:prstGeom>
          <a:solidFill>
            <a:srgbClr val="0DA2C2"/>
          </a:solidFill>
          <a:ln w="25400" cap="flat" cmpd="sng" algn="ctr">
            <a:solidFill>
              <a:srgbClr val="0DA2C2"/>
            </a:solidFill>
            <a:prstDash val="solid"/>
          </a:ln>
          <a:effectLst/>
        </p:spPr>
        <p:txBody>
          <a:bodyPr rtlCol="0" anchor="ct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s-ES" sz="1800" b="1" i="0" u="none" strike="noStrike" kern="0" cap="none" spc="0" normalizeH="0" baseline="0" noProof="0">
                <a:ln>
                  <a:noFill/>
                </a:ln>
                <a:solidFill>
                  <a:srgbClr val="FFFFFF"/>
                </a:solidFill>
                <a:effectLst/>
                <a:uLnTx/>
                <a:uFillTx/>
                <a:latin typeface="+mj-lt"/>
                <a:cs typeface="Segoe UI" panose="020B0502040204020203" pitchFamily="34" charset="0"/>
              </a:rPr>
              <a:t>Licenciamiento de </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s-ES" sz="1800" b="1" i="0" u="none" strike="noStrike" kern="0" cap="none" spc="0" normalizeH="0" baseline="0" noProof="0">
                <a:ln>
                  <a:noFill/>
                </a:ln>
                <a:solidFill>
                  <a:srgbClr val="FFFFFF"/>
                </a:solidFill>
                <a:effectLst/>
                <a:uLnTx/>
                <a:uFillTx/>
                <a:latin typeface="+mj-lt"/>
                <a:cs typeface="Segoe UI" panose="020B0502040204020203" pitchFamily="34" charset="0"/>
              </a:rPr>
              <a:t>Microsoft 365 </a:t>
            </a:r>
            <a:r>
              <a:rPr kumimoji="0" lang="es-ES" sz="1800" b="1" i="0" u="none" strike="noStrike" kern="0" cap="none" spc="0" normalizeH="0" baseline="0" noProof="0" err="1">
                <a:ln>
                  <a:noFill/>
                </a:ln>
                <a:solidFill>
                  <a:srgbClr val="FFFFFF"/>
                </a:solidFill>
                <a:effectLst/>
                <a:uLnTx/>
                <a:uFillTx/>
                <a:latin typeface="+mj-lt"/>
                <a:cs typeface="Segoe UI" panose="020B0502040204020203" pitchFamily="34" charset="0"/>
              </a:rPr>
              <a:t>Copilot</a:t>
            </a:r>
            <a:endParaRPr kumimoji="0" lang="es-ES" sz="1800" b="1" i="0" u="none" strike="noStrike" kern="0" cap="none" spc="0" normalizeH="0" baseline="0" noProof="0">
              <a:ln>
                <a:noFill/>
              </a:ln>
              <a:solidFill>
                <a:srgbClr val="FFFFFF"/>
              </a:solidFill>
              <a:effectLst/>
              <a:uLnTx/>
              <a:uFillTx/>
              <a:latin typeface="+mj-lt"/>
              <a:cs typeface="Segoe UI" panose="020B0502040204020203" pitchFamily="34" charset="0"/>
            </a:endParaRPr>
          </a:p>
        </p:txBody>
      </p:sp>
      <p:sp>
        <p:nvSpPr>
          <p:cNvPr id="13" name="Rectangle 33">
            <a:extLst>
              <a:ext uri="{FF2B5EF4-FFF2-40B4-BE49-F238E27FC236}">
                <a16:creationId xmlns:a16="http://schemas.microsoft.com/office/drawing/2014/main" id="{4F02F3A0-084C-73A6-FAD0-47664367AD94}"/>
              </a:ext>
            </a:extLst>
          </p:cNvPr>
          <p:cNvSpPr/>
          <p:nvPr/>
        </p:nvSpPr>
        <p:spPr bwMode="auto">
          <a:xfrm>
            <a:off x="6405074" y="3779330"/>
            <a:ext cx="4023360" cy="2065104"/>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marL="171450" indent="-171450" defTabSz="914102" fontAlgn="base">
              <a:spcBef>
                <a:spcPct val="0"/>
              </a:spcBef>
              <a:spcAft>
                <a:spcPct val="0"/>
              </a:spcAft>
              <a:buFont typeface="Arial" panose="020B0604020202020204" pitchFamily="34" charset="0"/>
              <a:buChar char="•"/>
              <a:defRPr/>
            </a:pPr>
            <a:r>
              <a:rPr lang="es-ES" sz="1600" kern="0">
                <a:solidFill>
                  <a:srgbClr val="000000"/>
                </a:solidFill>
                <a:latin typeface="+mj-lt"/>
                <a:cs typeface="Segoe UI" panose="020B0502040204020203" pitchFamily="34" charset="0"/>
              </a:rPr>
              <a:t>A nivel granular de asignación de licencia de Microsoft 365 </a:t>
            </a:r>
            <a:r>
              <a:rPr lang="es-ES" sz="1600" kern="0" err="1">
                <a:solidFill>
                  <a:srgbClr val="000000"/>
                </a:solidFill>
                <a:latin typeface="+mj-lt"/>
                <a:cs typeface="Segoe UI" panose="020B0502040204020203" pitchFamily="34" charset="0"/>
              </a:rPr>
              <a:t>Copilot</a:t>
            </a:r>
            <a:r>
              <a:rPr lang="es-ES" sz="1600" kern="0">
                <a:solidFill>
                  <a:srgbClr val="000000"/>
                </a:solidFill>
                <a:latin typeface="+mj-lt"/>
                <a:cs typeface="Segoe UI" panose="020B0502040204020203" pitchFamily="34" charset="0"/>
              </a:rPr>
              <a:t> se puede deshabilitar el uso de </a:t>
            </a:r>
            <a:r>
              <a:rPr lang="es-ES" sz="1600" kern="0" err="1">
                <a:solidFill>
                  <a:srgbClr val="000000"/>
                </a:solidFill>
                <a:latin typeface="+mj-lt"/>
                <a:cs typeface="Segoe UI" panose="020B0502040204020203" pitchFamily="34" charset="0"/>
              </a:rPr>
              <a:t>Copilot</a:t>
            </a:r>
            <a:r>
              <a:rPr lang="es-ES" sz="1600" kern="0">
                <a:solidFill>
                  <a:srgbClr val="000000"/>
                </a:solidFill>
                <a:latin typeface="+mj-lt"/>
                <a:cs typeface="Segoe UI" panose="020B0502040204020203" pitchFamily="34" charset="0"/>
              </a:rPr>
              <a:t> en SharePoint, lo que incluye a los Agentes</a:t>
            </a:r>
          </a:p>
        </p:txBody>
      </p:sp>
      <p:pic>
        <p:nvPicPr>
          <p:cNvPr id="14" name="Picture 2" descr="Copilot">
            <a:extLst>
              <a:ext uri="{FF2B5EF4-FFF2-40B4-BE49-F238E27FC236}">
                <a16:creationId xmlns:a16="http://schemas.microsoft.com/office/drawing/2014/main" id="{5184DF6F-540F-F7B3-2D9D-DE997CD62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861" y="2545542"/>
            <a:ext cx="879108" cy="8791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SharePoint logo">
            <a:extLst>
              <a:ext uri="{FF2B5EF4-FFF2-40B4-BE49-F238E27FC236}">
                <a16:creationId xmlns:a16="http://schemas.microsoft.com/office/drawing/2014/main" id="{DE0FBF9E-2161-79AE-993C-0C8A11D8136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283919" y="2546826"/>
            <a:ext cx="879999" cy="877824"/>
          </a:xfrm>
          <a:prstGeom prst="rect">
            <a:avLst/>
          </a:prstGeom>
        </p:spPr>
      </p:pic>
      <p:pic>
        <p:nvPicPr>
          <p:cNvPr id="4" name="Picture Placeholder 18" descr="A person smiling for a picture&#10;&#10;AI-generated content may be incorrect.">
            <a:extLst>
              <a:ext uri="{FF2B5EF4-FFF2-40B4-BE49-F238E27FC236}">
                <a16:creationId xmlns:a16="http://schemas.microsoft.com/office/drawing/2014/main" id="{520475AF-40C7-B52B-B927-41EE763DFD2B}"/>
              </a:ext>
            </a:extLst>
          </p:cNvPr>
          <p:cNvPicPr>
            <a:picLocks noChangeAspect="1"/>
          </p:cNvPicPr>
          <p:nvPr/>
        </p:nvPicPr>
        <p:blipFill>
          <a:blip r:embed="rId4"/>
          <a:srcRect l="1115" r="1115"/>
          <a:stretch>
            <a:fillRect/>
          </a:stretch>
        </p:blipFill>
        <p:spPr>
          <a:xfrm>
            <a:off x="11496511" y="76765"/>
            <a:ext cx="644106" cy="640080"/>
          </a:xfrm>
          <a:prstGeom prst="ellipse">
            <a:avLst/>
          </a:prstGeom>
        </p:spPr>
      </p:pic>
    </p:spTree>
    <p:extLst>
      <p:ext uri="{BB962C8B-B14F-4D97-AF65-F5344CB8AC3E}">
        <p14:creationId xmlns:p14="http://schemas.microsoft.com/office/powerpoint/2010/main" val="306207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33E61-025E-029E-1FD1-DE9E49CE53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4A94167-49BC-DFAB-8985-F4C7494CB267}"/>
              </a:ext>
            </a:extLst>
          </p:cNvPr>
          <p:cNvSpPr>
            <a:spLocks noGrp="1"/>
          </p:cNvSpPr>
          <p:nvPr>
            <p:ph type="title"/>
          </p:nvPr>
        </p:nvSpPr>
        <p:spPr/>
        <p:txBody>
          <a:bodyPr/>
          <a:lstStyle/>
          <a:p>
            <a:r>
              <a:rPr lang="es-ES"/>
              <a:t>Gobierno de Agentes de </a:t>
            </a:r>
            <a:r>
              <a:rPr lang="es-ES" err="1"/>
              <a:t>Copilot</a:t>
            </a:r>
            <a:r>
              <a:rPr lang="es-ES"/>
              <a:t> para SharePoint</a:t>
            </a:r>
            <a:endParaRPr lang="en-US"/>
          </a:p>
        </p:txBody>
      </p:sp>
      <p:sp>
        <p:nvSpPr>
          <p:cNvPr id="6" name="Rectangle 33">
            <a:extLst>
              <a:ext uri="{FF2B5EF4-FFF2-40B4-BE49-F238E27FC236}">
                <a16:creationId xmlns:a16="http://schemas.microsoft.com/office/drawing/2014/main" id="{7EFFDCAE-EAC6-88DA-EBC1-9C362D66749A}"/>
              </a:ext>
            </a:extLst>
          </p:cNvPr>
          <p:cNvSpPr/>
          <p:nvPr/>
        </p:nvSpPr>
        <p:spPr bwMode="auto">
          <a:xfrm>
            <a:off x="841487" y="1117683"/>
            <a:ext cx="6883812" cy="1198346"/>
          </a:xfrm>
          <a:prstGeom prst="rect">
            <a:avLst/>
          </a:prstGeom>
          <a:solidFill>
            <a:srgbClr val="227AB0">
              <a:lumMod val="20000"/>
              <a:lumOff val="80000"/>
            </a:srgbClr>
          </a:solidFill>
          <a:ln w="9525" cap="flat" cmpd="sng" algn="ctr">
            <a:solidFill>
              <a:schemeClr val="accent1">
                <a:lumMod val="50000"/>
              </a:schemeClr>
            </a:solidFill>
            <a:prstDash val="dash"/>
            <a:headEnd type="none" w="med" len="med"/>
            <a:tailEnd type="none" w="med" len="med"/>
          </a:ln>
          <a:effectLst/>
        </p:spPr>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marR="0" lvl="0" algn="l" defTabSz="914102" rtl="0" eaLnBrk="1" fontAlgn="base" latinLnBrk="0" hangingPunct="1">
              <a:lnSpc>
                <a:spcPct val="100000"/>
              </a:lnSpc>
              <a:spcBef>
                <a:spcPct val="0"/>
              </a:spcBef>
              <a:spcAft>
                <a:spcPct val="0"/>
              </a:spcAft>
              <a:buClrTx/>
              <a:buSzTx/>
              <a:tabLst/>
              <a:defRPr/>
            </a:pPr>
            <a:r>
              <a:rPr kumimoji="0" lang="es-ES" sz="1600" b="0" i="0" u="none" strike="noStrike" kern="0" cap="none" spc="0" normalizeH="0" baseline="0" noProof="0">
                <a:ln>
                  <a:noFill/>
                </a:ln>
                <a:solidFill>
                  <a:srgbClr val="000000"/>
                </a:solidFill>
                <a:effectLst/>
                <a:uLnTx/>
                <a:uFillTx/>
              </a:rPr>
              <a:t>$</a:t>
            </a:r>
            <a:r>
              <a:rPr kumimoji="0" lang="es-ES" sz="1600" b="0" i="0" u="none" strike="noStrike" kern="0" cap="none" spc="0" normalizeH="0" baseline="0" noProof="0" err="1">
                <a:ln>
                  <a:noFill/>
                </a:ln>
                <a:solidFill>
                  <a:srgbClr val="000000"/>
                </a:solidFill>
                <a:effectLst/>
                <a:uLnTx/>
                <a:uFillTx/>
              </a:rPr>
              <a:t>sSPOSite</a:t>
            </a:r>
            <a:r>
              <a:rPr kumimoji="0" lang="es-ES" sz="1600" b="0" i="0" u="none" strike="noStrike" kern="0" cap="none" spc="0" normalizeH="0" baseline="0" noProof="0">
                <a:ln>
                  <a:noFill/>
                </a:ln>
                <a:solidFill>
                  <a:srgbClr val="000000"/>
                </a:solidFill>
                <a:effectLst/>
                <a:uLnTx/>
                <a:uFillTx/>
              </a:rPr>
              <a:t>="https://itechcs.sharepoint.com/sites/</a:t>
            </a:r>
            <a:r>
              <a:rPr kumimoji="0" lang="es-ES" sz="1600" b="0" i="0" u="none" strike="noStrike" kern="0" cap="none" spc="0" normalizeH="0" baseline="0" noProof="0" err="1">
                <a:ln>
                  <a:noFill/>
                </a:ln>
                <a:solidFill>
                  <a:srgbClr val="000000"/>
                </a:solidFill>
                <a:effectLst/>
                <a:uLnTx/>
                <a:uFillTx/>
              </a:rPr>
              <a:t>CDDemos</a:t>
            </a:r>
            <a:r>
              <a:rPr kumimoji="0" lang="es-ES" sz="1600" b="0" i="0" u="none" strike="noStrike" kern="0" cap="none" spc="0" normalizeH="0" baseline="0" noProof="0">
                <a:ln>
                  <a:noFill/>
                </a:ln>
                <a:solidFill>
                  <a:srgbClr val="000000"/>
                </a:solidFill>
                <a:effectLst/>
                <a:uLnTx/>
                <a:uFillTx/>
              </a:rPr>
              <a:t>"</a:t>
            </a:r>
          </a:p>
          <a:p>
            <a:pPr marR="0" lvl="0" algn="l" defTabSz="914102" rtl="0" eaLnBrk="1" fontAlgn="base" latinLnBrk="0" hangingPunct="1">
              <a:lnSpc>
                <a:spcPct val="100000"/>
              </a:lnSpc>
              <a:spcBef>
                <a:spcPct val="0"/>
              </a:spcBef>
              <a:spcAft>
                <a:spcPct val="0"/>
              </a:spcAft>
              <a:buClrTx/>
              <a:buSzTx/>
              <a:tabLst/>
              <a:defRPr/>
            </a:pPr>
            <a:r>
              <a:rPr kumimoji="0" lang="es-ES" sz="1600" b="0" i="0" u="none" strike="noStrike" kern="0" cap="none" spc="0" normalizeH="0" baseline="0" noProof="0">
                <a:ln>
                  <a:noFill/>
                </a:ln>
                <a:solidFill>
                  <a:srgbClr val="000000"/>
                </a:solidFill>
                <a:effectLst/>
                <a:uLnTx/>
                <a:uFillTx/>
              </a:rPr>
              <a:t>Set-</a:t>
            </a:r>
            <a:r>
              <a:rPr kumimoji="0" lang="es-ES" sz="1600" b="0" i="0" u="none" strike="noStrike" kern="0" cap="none" spc="0" normalizeH="0" baseline="0" noProof="0" err="1">
                <a:ln>
                  <a:noFill/>
                </a:ln>
                <a:solidFill>
                  <a:srgbClr val="000000"/>
                </a:solidFill>
                <a:effectLst/>
                <a:uLnTx/>
                <a:uFillTx/>
              </a:rPr>
              <a:t>SPOSite</a:t>
            </a:r>
            <a:r>
              <a:rPr kumimoji="0" lang="es-ES" sz="1600" b="0" i="0" u="none" strike="noStrike" kern="0" cap="none" spc="0" normalizeH="0" baseline="0" noProof="0">
                <a:ln>
                  <a:noFill/>
                </a:ln>
                <a:solidFill>
                  <a:srgbClr val="000000"/>
                </a:solidFill>
                <a:effectLst/>
                <a:uLnTx/>
                <a:uFillTx/>
              </a:rPr>
              <a:t> –</a:t>
            </a:r>
            <a:r>
              <a:rPr kumimoji="0" lang="es-ES" sz="1600" b="0" i="0" u="none" strike="noStrike" kern="0" cap="none" spc="0" normalizeH="0" baseline="0" noProof="0" err="1">
                <a:ln>
                  <a:noFill/>
                </a:ln>
                <a:solidFill>
                  <a:srgbClr val="000000"/>
                </a:solidFill>
                <a:effectLst/>
                <a:uLnTx/>
                <a:uFillTx/>
              </a:rPr>
              <a:t>identity</a:t>
            </a:r>
            <a:r>
              <a:rPr kumimoji="0" lang="es-ES" sz="1600" b="0" i="0" u="none" strike="noStrike" kern="0" cap="none" spc="0" normalizeH="0" baseline="0" noProof="0">
                <a:ln>
                  <a:noFill/>
                </a:ln>
                <a:solidFill>
                  <a:srgbClr val="000000"/>
                </a:solidFill>
                <a:effectLst/>
                <a:uLnTx/>
                <a:uFillTx/>
              </a:rPr>
              <a:t> $</a:t>
            </a:r>
            <a:r>
              <a:rPr kumimoji="0" lang="es-ES" sz="1600" b="0" i="0" u="none" strike="noStrike" kern="0" cap="none" spc="0" normalizeH="0" baseline="0" noProof="0" err="1">
                <a:ln>
                  <a:noFill/>
                </a:ln>
                <a:solidFill>
                  <a:srgbClr val="000000"/>
                </a:solidFill>
                <a:effectLst/>
                <a:uLnTx/>
                <a:uFillTx/>
              </a:rPr>
              <a:t>sSPOSite</a:t>
            </a:r>
            <a:r>
              <a:rPr kumimoji="0" lang="es-ES" sz="1600" b="0" i="0" u="none" strike="noStrike" kern="0" cap="none" spc="0" normalizeH="0" baseline="0" noProof="0">
                <a:ln>
                  <a:noFill/>
                </a:ln>
                <a:solidFill>
                  <a:srgbClr val="000000"/>
                </a:solidFill>
                <a:effectLst/>
                <a:uLnTx/>
                <a:uFillTx/>
              </a:rPr>
              <a:t> -</a:t>
            </a:r>
            <a:r>
              <a:rPr kumimoji="0" lang="es-ES" sz="1600" b="0" i="0" u="none" strike="noStrike" kern="0" cap="none" spc="0" normalizeH="0" baseline="0" noProof="0" err="1">
                <a:ln>
                  <a:noFill/>
                </a:ln>
                <a:solidFill>
                  <a:srgbClr val="000000"/>
                </a:solidFill>
                <a:effectLst/>
                <a:uLnTx/>
                <a:uFillTx/>
              </a:rPr>
              <a:t>RestrictContentOrgWideSearch</a:t>
            </a:r>
            <a:r>
              <a:rPr kumimoji="0" lang="es-ES" sz="1600" b="0" i="0" u="none" strike="noStrike" kern="0" cap="none" spc="0" normalizeH="0" baseline="0" noProof="0">
                <a:ln>
                  <a:noFill/>
                </a:ln>
                <a:solidFill>
                  <a:srgbClr val="000000"/>
                </a:solidFill>
                <a:effectLst/>
                <a:uLnTx/>
                <a:uFillTx/>
              </a:rPr>
              <a:t> $true</a:t>
            </a:r>
          </a:p>
          <a:p>
            <a:pPr marR="0" lvl="0" algn="l" defTabSz="914102" rtl="0" eaLnBrk="1" fontAlgn="base" latinLnBrk="0" hangingPunct="1">
              <a:lnSpc>
                <a:spcPct val="100000"/>
              </a:lnSpc>
              <a:spcBef>
                <a:spcPct val="0"/>
              </a:spcBef>
              <a:spcAft>
                <a:spcPct val="0"/>
              </a:spcAft>
              <a:buClrTx/>
              <a:buSzTx/>
              <a:tabLst/>
              <a:defRPr/>
            </a:pPr>
            <a:r>
              <a:rPr kumimoji="0" lang="es-ES" sz="1600" b="0" i="0" u="none" strike="noStrike" kern="0" cap="none" spc="0" normalizeH="0" baseline="0" noProof="0" err="1">
                <a:ln>
                  <a:noFill/>
                </a:ln>
                <a:solidFill>
                  <a:srgbClr val="000000"/>
                </a:solidFill>
                <a:effectLst/>
                <a:uLnTx/>
                <a:uFillTx/>
              </a:rPr>
              <a:t>Get-SPOSite</a:t>
            </a:r>
            <a:r>
              <a:rPr kumimoji="0" lang="es-ES" sz="1600" b="0" i="0" u="none" strike="noStrike" kern="0" cap="none" spc="0" normalizeH="0" baseline="0" noProof="0">
                <a:ln>
                  <a:noFill/>
                </a:ln>
                <a:solidFill>
                  <a:srgbClr val="000000"/>
                </a:solidFill>
                <a:effectLst/>
                <a:uLnTx/>
                <a:uFillTx/>
              </a:rPr>
              <a:t> –</a:t>
            </a:r>
            <a:r>
              <a:rPr kumimoji="0" lang="es-ES" sz="1600" b="0" i="0" u="none" strike="noStrike" kern="0" cap="none" spc="0" normalizeH="0" baseline="0" noProof="0" err="1">
                <a:ln>
                  <a:noFill/>
                </a:ln>
                <a:solidFill>
                  <a:srgbClr val="000000"/>
                </a:solidFill>
                <a:effectLst/>
                <a:uLnTx/>
                <a:uFillTx/>
              </a:rPr>
              <a:t>identity</a:t>
            </a:r>
            <a:r>
              <a:rPr kumimoji="0" lang="es-ES" sz="1600" b="0" i="0" u="none" strike="noStrike" kern="0" cap="none" spc="0" normalizeH="0" baseline="0" noProof="0">
                <a:ln>
                  <a:noFill/>
                </a:ln>
                <a:solidFill>
                  <a:srgbClr val="000000"/>
                </a:solidFill>
                <a:effectLst/>
                <a:uLnTx/>
                <a:uFillTx/>
              </a:rPr>
              <a:t> $</a:t>
            </a:r>
            <a:r>
              <a:rPr kumimoji="0" lang="es-ES" sz="1600" b="0" i="0" u="none" strike="noStrike" kern="0" cap="none" spc="0" normalizeH="0" baseline="0" noProof="0" err="1">
                <a:ln>
                  <a:noFill/>
                </a:ln>
                <a:solidFill>
                  <a:srgbClr val="000000"/>
                </a:solidFill>
                <a:effectLst/>
                <a:uLnTx/>
                <a:uFillTx/>
              </a:rPr>
              <a:t>sSPOSite</a:t>
            </a:r>
            <a:r>
              <a:rPr kumimoji="0" lang="es-ES" sz="1600" b="0" i="0" u="none" strike="noStrike" kern="0" cap="none" spc="0" normalizeH="0" baseline="0" noProof="0">
                <a:ln>
                  <a:noFill/>
                </a:ln>
                <a:solidFill>
                  <a:srgbClr val="000000"/>
                </a:solidFill>
                <a:effectLst/>
                <a:uLnTx/>
                <a:uFillTx/>
              </a:rPr>
              <a:t> | </a:t>
            </a:r>
            <a:r>
              <a:rPr kumimoji="0" lang="es-ES" sz="1600" b="0" i="0" u="none" strike="noStrike" kern="0" cap="none" spc="0" normalizeH="0" baseline="0" noProof="0" err="1">
                <a:ln>
                  <a:noFill/>
                </a:ln>
                <a:solidFill>
                  <a:srgbClr val="000000"/>
                </a:solidFill>
                <a:effectLst/>
                <a:uLnTx/>
                <a:uFillTx/>
              </a:rPr>
              <a:t>Select</a:t>
            </a:r>
            <a:r>
              <a:rPr kumimoji="0" lang="es-ES" sz="1600" b="0" i="0" u="none" strike="noStrike" kern="0" cap="none" spc="0" normalizeH="0" baseline="0" noProof="0">
                <a:ln>
                  <a:noFill/>
                </a:ln>
                <a:solidFill>
                  <a:srgbClr val="000000"/>
                </a:solidFill>
                <a:effectLst/>
                <a:uLnTx/>
                <a:uFillTx/>
              </a:rPr>
              <a:t> </a:t>
            </a:r>
            <a:r>
              <a:rPr kumimoji="0" lang="es-ES" sz="1600" b="0" i="0" u="none" strike="noStrike" kern="0" cap="none" spc="0" normalizeH="0" baseline="0" noProof="0" err="1">
                <a:ln>
                  <a:noFill/>
                </a:ln>
                <a:solidFill>
                  <a:srgbClr val="000000"/>
                </a:solidFill>
                <a:effectLst/>
                <a:uLnTx/>
                <a:uFillTx/>
              </a:rPr>
              <a:t>RestrictContentOrgWideSearch</a:t>
            </a:r>
            <a:endParaRPr kumimoji="0" lang="es-ES" sz="1600" b="0" i="0" u="none" strike="noStrike" kern="0" cap="none" spc="0" normalizeH="0" baseline="0" noProof="0">
              <a:ln>
                <a:noFill/>
              </a:ln>
              <a:solidFill>
                <a:srgbClr val="000000"/>
              </a:solidFill>
              <a:effectLst/>
              <a:uLnTx/>
              <a:uFillTx/>
            </a:endParaRPr>
          </a:p>
          <a:p>
            <a:pPr marR="0" lvl="0" algn="l" defTabSz="914102" rtl="0" eaLnBrk="1" fontAlgn="base" latinLnBrk="0" hangingPunct="1">
              <a:lnSpc>
                <a:spcPct val="100000"/>
              </a:lnSpc>
              <a:spcBef>
                <a:spcPct val="0"/>
              </a:spcBef>
              <a:spcAft>
                <a:spcPct val="0"/>
              </a:spcAft>
              <a:buClrTx/>
              <a:buSzTx/>
              <a:tabLst/>
              <a:defRPr/>
            </a:pPr>
            <a:r>
              <a:rPr kumimoji="0" lang="es-ES" sz="1600" b="0" i="0" u="none" strike="noStrike" kern="0" cap="none" spc="0" normalizeH="0" baseline="0" noProof="0">
                <a:ln>
                  <a:noFill/>
                </a:ln>
                <a:solidFill>
                  <a:srgbClr val="000000"/>
                </a:solidFill>
                <a:effectLst/>
                <a:uLnTx/>
                <a:uFillTx/>
              </a:rPr>
              <a:t>Set-</a:t>
            </a:r>
            <a:r>
              <a:rPr kumimoji="0" lang="es-ES" sz="1600" b="0" i="0" u="none" strike="noStrike" kern="0" cap="none" spc="0" normalizeH="0" baseline="0" noProof="0" err="1">
                <a:ln>
                  <a:noFill/>
                </a:ln>
                <a:solidFill>
                  <a:srgbClr val="000000"/>
                </a:solidFill>
                <a:effectLst/>
                <a:uLnTx/>
                <a:uFillTx/>
              </a:rPr>
              <a:t>SPOSite</a:t>
            </a:r>
            <a:r>
              <a:rPr kumimoji="0" lang="es-ES" sz="1600" b="0" i="0" u="none" strike="noStrike" kern="0" cap="none" spc="0" normalizeH="0" baseline="0" noProof="0">
                <a:ln>
                  <a:noFill/>
                </a:ln>
                <a:solidFill>
                  <a:srgbClr val="000000"/>
                </a:solidFill>
                <a:effectLst/>
                <a:uLnTx/>
                <a:uFillTx/>
              </a:rPr>
              <a:t> –</a:t>
            </a:r>
            <a:r>
              <a:rPr kumimoji="0" lang="es-ES" sz="1600" b="0" i="0" u="none" strike="noStrike" kern="0" cap="none" spc="0" normalizeH="0" baseline="0" noProof="0" err="1">
                <a:ln>
                  <a:noFill/>
                </a:ln>
                <a:solidFill>
                  <a:srgbClr val="000000"/>
                </a:solidFill>
                <a:effectLst/>
                <a:uLnTx/>
                <a:uFillTx/>
              </a:rPr>
              <a:t>identity</a:t>
            </a:r>
            <a:r>
              <a:rPr kumimoji="0" lang="es-ES" sz="1600" b="0" i="0" u="none" strike="noStrike" kern="0" cap="none" spc="0" normalizeH="0" baseline="0" noProof="0">
                <a:ln>
                  <a:noFill/>
                </a:ln>
                <a:solidFill>
                  <a:srgbClr val="000000"/>
                </a:solidFill>
                <a:effectLst/>
                <a:uLnTx/>
                <a:uFillTx/>
              </a:rPr>
              <a:t> $</a:t>
            </a:r>
            <a:r>
              <a:rPr kumimoji="0" lang="es-ES" sz="1600" b="0" i="0" u="none" strike="noStrike" kern="0" cap="none" spc="0" normalizeH="0" baseline="0" noProof="0" err="1">
                <a:ln>
                  <a:noFill/>
                </a:ln>
                <a:solidFill>
                  <a:srgbClr val="000000"/>
                </a:solidFill>
                <a:effectLst/>
                <a:uLnTx/>
                <a:uFillTx/>
              </a:rPr>
              <a:t>sSPOSite</a:t>
            </a:r>
            <a:r>
              <a:rPr kumimoji="0" lang="es-ES" sz="1600" b="0" i="0" u="none" strike="noStrike" kern="0" cap="none" spc="0" normalizeH="0" baseline="0" noProof="0">
                <a:ln>
                  <a:noFill/>
                </a:ln>
                <a:solidFill>
                  <a:srgbClr val="000000"/>
                </a:solidFill>
                <a:effectLst/>
                <a:uLnTx/>
                <a:uFillTx/>
              </a:rPr>
              <a:t> -</a:t>
            </a:r>
            <a:r>
              <a:rPr kumimoji="0" lang="es-ES" sz="1600" b="0" i="0" u="none" strike="noStrike" kern="0" cap="none" spc="0" normalizeH="0" baseline="0" noProof="0" err="1">
                <a:ln>
                  <a:noFill/>
                </a:ln>
                <a:solidFill>
                  <a:srgbClr val="000000"/>
                </a:solidFill>
                <a:effectLst/>
                <a:uLnTx/>
                <a:uFillTx/>
              </a:rPr>
              <a:t>RestrictContentOrgWideSearch</a:t>
            </a:r>
            <a:r>
              <a:rPr kumimoji="0" lang="es-ES" sz="1600" b="0" i="0" u="none" strike="noStrike" kern="0" cap="none" spc="0" normalizeH="0" baseline="0" noProof="0">
                <a:ln>
                  <a:noFill/>
                </a:ln>
                <a:solidFill>
                  <a:srgbClr val="000000"/>
                </a:solidFill>
                <a:effectLst/>
                <a:uLnTx/>
                <a:uFillTx/>
              </a:rPr>
              <a:t> $false</a:t>
            </a:r>
          </a:p>
        </p:txBody>
      </p:sp>
      <p:pic>
        <p:nvPicPr>
          <p:cNvPr id="7" name="Picture 6">
            <a:extLst>
              <a:ext uri="{FF2B5EF4-FFF2-40B4-BE49-F238E27FC236}">
                <a16:creationId xmlns:a16="http://schemas.microsoft.com/office/drawing/2014/main" id="{DDACA266-802D-CFF6-B816-7A951E66652E}"/>
              </a:ext>
            </a:extLst>
          </p:cNvPr>
          <p:cNvPicPr>
            <a:picLocks noChangeAspect="1"/>
          </p:cNvPicPr>
          <p:nvPr/>
        </p:nvPicPr>
        <p:blipFill>
          <a:blip r:embed="rId2"/>
          <a:srcRect t="8356" b="31925"/>
          <a:stretch/>
        </p:blipFill>
        <p:spPr>
          <a:xfrm>
            <a:off x="2560871" y="2513672"/>
            <a:ext cx="8757842" cy="3486691"/>
          </a:xfrm>
          <a:prstGeom prst="rect">
            <a:avLst/>
          </a:prstGeom>
          <a:ln>
            <a:noFill/>
          </a:ln>
          <a:effectLst>
            <a:outerShdw blurRad="292100" dist="139700" dir="2700000" algn="tl" rotWithShape="0">
              <a:srgbClr val="333333">
                <a:alpha val="65000"/>
              </a:srgbClr>
            </a:outerShdw>
          </a:effectLst>
        </p:spPr>
      </p:pic>
      <p:pic>
        <p:nvPicPr>
          <p:cNvPr id="8" name="Picture 7" descr="SharePoint logo">
            <a:extLst>
              <a:ext uri="{FF2B5EF4-FFF2-40B4-BE49-F238E27FC236}">
                <a16:creationId xmlns:a16="http://schemas.microsoft.com/office/drawing/2014/main" id="{5F689100-3B3B-0268-83F1-B0CC4DC8CA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19248" y="796241"/>
            <a:ext cx="644477" cy="642884"/>
          </a:xfrm>
          <a:prstGeom prst="rect">
            <a:avLst/>
          </a:prstGeom>
        </p:spPr>
      </p:pic>
      <p:pic>
        <p:nvPicPr>
          <p:cNvPr id="9" name="Picture 2" descr="Copilot">
            <a:extLst>
              <a:ext uri="{FF2B5EF4-FFF2-40B4-BE49-F238E27FC236}">
                <a16:creationId xmlns:a16="http://schemas.microsoft.com/office/drawing/2014/main" id="{D9E79890-DBC5-5DCC-F713-8AA519C83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831" y="2249066"/>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Placeholder 18" descr="A person smiling for a picture&#10;&#10;AI-generated content may be incorrect.">
            <a:extLst>
              <a:ext uri="{FF2B5EF4-FFF2-40B4-BE49-F238E27FC236}">
                <a16:creationId xmlns:a16="http://schemas.microsoft.com/office/drawing/2014/main" id="{473666DE-D9AA-8181-2303-07FBBA8D7088}"/>
              </a:ext>
            </a:extLst>
          </p:cNvPr>
          <p:cNvPicPr>
            <a:picLocks noChangeAspect="1"/>
          </p:cNvPicPr>
          <p:nvPr/>
        </p:nvPicPr>
        <p:blipFill>
          <a:blip r:embed="rId5"/>
          <a:srcRect l="1115" r="1115"/>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2178933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D196B-1C17-54EB-38A3-97472569025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49F3AF-B1E6-E69F-68F2-D3FFC8452C25}"/>
              </a:ext>
            </a:extLst>
          </p:cNvPr>
          <p:cNvSpPr>
            <a:spLocks noGrp="1"/>
          </p:cNvSpPr>
          <p:nvPr>
            <p:ph type="body" sz="quarter" idx="10"/>
          </p:nvPr>
        </p:nvSpPr>
        <p:spPr/>
        <p:txBody>
          <a:bodyPr/>
          <a:lstStyle/>
          <a:p>
            <a:pPr marL="457200" lvl="0" indent="-457200">
              <a:buFont typeface="Arial" panose="020B0604020202020204" pitchFamily="34" charset="0"/>
              <a:buChar char="•"/>
              <a:defRPr/>
            </a:pPr>
            <a:r>
              <a:rPr lang="es-ES" sz="2800" dirty="0">
                <a:solidFill>
                  <a:schemeClr val="tx1"/>
                </a:solidFill>
              </a:rPr>
              <a:t>¿Puedo obtener informes de los Agentes creados en mi </a:t>
            </a:r>
            <a:r>
              <a:rPr lang="es-ES" sz="2800" dirty="0" err="1">
                <a:solidFill>
                  <a:schemeClr val="tx1"/>
                </a:solidFill>
              </a:rPr>
              <a:t>tenant</a:t>
            </a:r>
            <a:r>
              <a:rPr lang="es-ES" sz="2800" dirty="0">
                <a:solidFill>
                  <a:schemeClr val="tx1"/>
                </a:solidFill>
              </a:rPr>
              <a:t>? Si, de dos formas:</a:t>
            </a:r>
          </a:p>
          <a:p>
            <a:pPr marL="977642" lvl="4" indent="-457200">
              <a:buFont typeface="Wingdings" panose="05000000000000000000" pitchFamily="2" charset="2"/>
              <a:buChar char="§"/>
              <a:defRPr/>
            </a:pPr>
            <a:r>
              <a:rPr lang="es-ES" sz="2400" dirty="0">
                <a:solidFill>
                  <a:schemeClr val="tx1"/>
                </a:solidFill>
                <a:latin typeface="+mj-lt"/>
              </a:rPr>
              <a:t>A través de los </a:t>
            </a:r>
            <a:r>
              <a:rPr lang="es-ES" sz="2400" dirty="0" err="1">
                <a:solidFill>
                  <a:schemeClr val="tx1"/>
                </a:solidFill>
                <a:latin typeface="+mj-lt"/>
              </a:rPr>
              <a:t>Agents</a:t>
            </a:r>
            <a:r>
              <a:rPr lang="es-ES" sz="2400" dirty="0">
                <a:solidFill>
                  <a:schemeClr val="tx1"/>
                </a:solidFill>
                <a:latin typeface="+mj-lt"/>
              </a:rPr>
              <a:t> </a:t>
            </a:r>
            <a:r>
              <a:rPr lang="es-ES" sz="2400" dirty="0" err="1">
                <a:solidFill>
                  <a:schemeClr val="tx1"/>
                </a:solidFill>
                <a:latin typeface="+mj-lt"/>
              </a:rPr>
              <a:t>Insights</a:t>
            </a:r>
            <a:r>
              <a:rPr lang="es-ES" sz="2400" dirty="0">
                <a:solidFill>
                  <a:schemeClr val="tx1"/>
                </a:solidFill>
                <a:latin typeface="+mj-lt"/>
              </a:rPr>
              <a:t> en el SharePoint </a:t>
            </a:r>
            <a:r>
              <a:rPr lang="es-ES" sz="2400" dirty="0" err="1">
                <a:solidFill>
                  <a:schemeClr val="tx1"/>
                </a:solidFill>
                <a:latin typeface="+mj-lt"/>
              </a:rPr>
              <a:t>Admin</a:t>
            </a:r>
            <a:r>
              <a:rPr lang="es-ES" sz="2400" dirty="0">
                <a:solidFill>
                  <a:schemeClr val="tx1"/>
                </a:solidFill>
                <a:latin typeface="+mj-lt"/>
              </a:rPr>
              <a:t> Center</a:t>
            </a:r>
          </a:p>
          <a:p>
            <a:pPr marL="977642" lvl="4" indent="-457200">
              <a:buFont typeface="Wingdings" panose="05000000000000000000" pitchFamily="2" charset="2"/>
              <a:buChar char="§"/>
              <a:defRPr/>
            </a:pPr>
            <a:r>
              <a:rPr lang="es-ES" sz="2400" dirty="0">
                <a:solidFill>
                  <a:schemeClr val="tx1"/>
                </a:solidFill>
                <a:latin typeface="+mj-lt"/>
              </a:rPr>
              <a:t>Mediante los </a:t>
            </a:r>
            <a:r>
              <a:rPr lang="es-ES" sz="2400" dirty="0" err="1">
                <a:solidFill>
                  <a:schemeClr val="tx1"/>
                </a:solidFill>
                <a:latin typeface="+mj-lt"/>
              </a:rPr>
              <a:t>cmdlets</a:t>
            </a:r>
            <a:r>
              <a:rPr lang="es-ES" sz="2400" dirty="0">
                <a:solidFill>
                  <a:schemeClr val="tx1"/>
                </a:solidFill>
                <a:latin typeface="+mj-lt"/>
              </a:rPr>
              <a:t> </a:t>
            </a:r>
            <a:r>
              <a:rPr lang="en-US" sz="2400" spc="-53" dirty="0">
                <a:solidFill>
                  <a:schemeClr val="tx1"/>
                </a:solidFill>
                <a:latin typeface="+mj-lt"/>
                <a:hlinkClick r:id="rId2">
                  <a:extLst>
                    <a:ext uri="{A12FA001-AC4F-418D-AE19-62706E023703}">
                      <ahyp:hlinkClr xmlns:ahyp="http://schemas.microsoft.com/office/drawing/2018/hyperlinkcolor" val="tx"/>
                    </a:ext>
                  </a:extLst>
                </a:hlinkClick>
              </a:rPr>
              <a:t>Start-</a:t>
            </a:r>
            <a:r>
              <a:rPr lang="en-US" sz="2400" spc="-53" dirty="0" err="1">
                <a:solidFill>
                  <a:schemeClr val="tx1"/>
                </a:solidFill>
                <a:latin typeface="+mj-lt"/>
                <a:hlinkClick r:id="rId2">
                  <a:extLst>
                    <a:ext uri="{A12FA001-AC4F-418D-AE19-62706E023703}">
                      <ahyp:hlinkClr xmlns:ahyp="http://schemas.microsoft.com/office/drawing/2018/hyperlinkcolor" val="tx"/>
                    </a:ext>
                  </a:extLst>
                </a:hlinkClick>
              </a:rPr>
              <a:t>SPOCopilotAgentInsightsReport</a:t>
            </a:r>
            <a:r>
              <a:rPr lang="en-US" sz="2400" spc="-53" dirty="0">
                <a:solidFill>
                  <a:schemeClr val="tx1"/>
                </a:solidFill>
                <a:latin typeface="+mj-lt"/>
              </a:rPr>
              <a:t> y </a:t>
            </a:r>
            <a:r>
              <a:rPr lang="en-US" sz="2400" spc="-53" dirty="0">
                <a:solidFill>
                  <a:schemeClr val="tx1"/>
                </a:solidFill>
                <a:latin typeface="+mj-lt"/>
                <a:hlinkClick r:id="rId3">
                  <a:extLst>
                    <a:ext uri="{A12FA001-AC4F-418D-AE19-62706E023703}">
                      <ahyp:hlinkClr xmlns:ahyp="http://schemas.microsoft.com/office/drawing/2018/hyperlinkcolor" val="tx"/>
                    </a:ext>
                  </a:extLst>
                </a:hlinkClick>
              </a:rPr>
              <a:t>Get-</a:t>
            </a:r>
            <a:r>
              <a:rPr lang="en-US" sz="2400" spc="-53" dirty="0" err="1">
                <a:solidFill>
                  <a:schemeClr val="tx1"/>
                </a:solidFill>
                <a:latin typeface="+mj-lt"/>
                <a:hlinkClick r:id="rId3">
                  <a:extLst>
                    <a:ext uri="{A12FA001-AC4F-418D-AE19-62706E023703}">
                      <ahyp:hlinkClr xmlns:ahyp="http://schemas.microsoft.com/office/drawing/2018/hyperlinkcolor" val="tx"/>
                    </a:ext>
                  </a:extLst>
                </a:hlinkClick>
              </a:rPr>
              <a:t>SPOCopilotAgentInsightsReport</a:t>
            </a:r>
            <a:r>
              <a:rPr lang="en-US" sz="2400" spc="-53" dirty="0">
                <a:solidFill>
                  <a:schemeClr val="tx1"/>
                </a:solidFill>
                <a:latin typeface="+mj-lt"/>
              </a:rPr>
              <a:t> </a:t>
            </a:r>
          </a:p>
          <a:p>
            <a:pPr marL="457200" indent="-457200">
              <a:buFont typeface="Arial" panose="020B0604020202020204" pitchFamily="34" charset="0"/>
              <a:buChar char="•"/>
            </a:pPr>
            <a:endParaRPr lang="en-US" sz="2800" dirty="0">
              <a:solidFill>
                <a:schemeClr val="tx1"/>
              </a:solidFill>
            </a:endParaRP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sp>
        <p:nvSpPr>
          <p:cNvPr id="3" name="Title 2">
            <a:extLst>
              <a:ext uri="{FF2B5EF4-FFF2-40B4-BE49-F238E27FC236}">
                <a16:creationId xmlns:a16="http://schemas.microsoft.com/office/drawing/2014/main" id="{3597D8B8-6F06-6223-8AB5-D1FF0247A3A1}"/>
              </a:ext>
            </a:extLst>
          </p:cNvPr>
          <p:cNvSpPr>
            <a:spLocks noGrp="1"/>
          </p:cNvSpPr>
          <p:nvPr>
            <p:ph type="title"/>
          </p:nvPr>
        </p:nvSpPr>
        <p:spPr/>
        <p:txBody>
          <a:bodyPr/>
          <a:lstStyle/>
          <a:p>
            <a:r>
              <a:rPr lang="es-ES"/>
              <a:t>Gobierno de Agentes de </a:t>
            </a:r>
            <a:r>
              <a:rPr lang="es-ES" err="1"/>
              <a:t>Copilot</a:t>
            </a:r>
            <a:r>
              <a:rPr lang="es-ES"/>
              <a:t> para SharePoint</a:t>
            </a:r>
            <a:endParaRPr lang="en-US"/>
          </a:p>
        </p:txBody>
      </p:sp>
      <p:pic>
        <p:nvPicPr>
          <p:cNvPr id="4" name="Picture Placeholder 18" descr="A person smiling for a picture&#10;&#10;AI-generated content may be incorrect.">
            <a:extLst>
              <a:ext uri="{FF2B5EF4-FFF2-40B4-BE49-F238E27FC236}">
                <a16:creationId xmlns:a16="http://schemas.microsoft.com/office/drawing/2014/main" id="{8244D297-CC2C-015E-1306-2C73A56D8204}"/>
              </a:ext>
            </a:extLst>
          </p:cNvPr>
          <p:cNvPicPr>
            <a:picLocks noChangeAspect="1"/>
          </p:cNvPicPr>
          <p:nvPr/>
        </p:nvPicPr>
        <p:blipFill>
          <a:blip r:embed="rId4"/>
          <a:srcRect l="1115" r="1115"/>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3475292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0A1E0-E31D-0AC1-23AF-AEC443363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0EA562-8D77-4903-13CA-A796108594D6}"/>
              </a:ext>
            </a:extLst>
          </p:cNvPr>
          <p:cNvSpPr>
            <a:spLocks noGrp="1"/>
          </p:cNvSpPr>
          <p:nvPr>
            <p:ph type="title"/>
          </p:nvPr>
        </p:nvSpPr>
        <p:spPr/>
        <p:txBody>
          <a:bodyPr/>
          <a:lstStyle/>
          <a:p>
            <a:r>
              <a:rPr lang="es-ES"/>
              <a:t>Gobierno de Agentes de </a:t>
            </a:r>
            <a:r>
              <a:rPr lang="es-ES" err="1"/>
              <a:t>Copilot</a:t>
            </a:r>
            <a:r>
              <a:rPr lang="es-ES"/>
              <a:t> para SharePoint</a:t>
            </a:r>
            <a:endParaRPr lang="en-US"/>
          </a:p>
        </p:txBody>
      </p:sp>
      <p:pic>
        <p:nvPicPr>
          <p:cNvPr id="6" name="Picture 5" descr="A screenshot of a computer&#10;&#10;AI-generated content may be incorrect.">
            <a:extLst>
              <a:ext uri="{FF2B5EF4-FFF2-40B4-BE49-F238E27FC236}">
                <a16:creationId xmlns:a16="http://schemas.microsoft.com/office/drawing/2014/main" id="{3F50ED1A-927A-6AB9-DA48-3DEADED6C4A3}"/>
              </a:ext>
            </a:extLst>
          </p:cNvPr>
          <p:cNvPicPr>
            <a:picLocks noChangeAspect="1"/>
          </p:cNvPicPr>
          <p:nvPr/>
        </p:nvPicPr>
        <p:blipFill>
          <a:blip r:embed="rId2"/>
          <a:stretch>
            <a:fillRect/>
          </a:stretch>
        </p:blipFill>
        <p:spPr>
          <a:xfrm>
            <a:off x="206631" y="873803"/>
            <a:ext cx="5889369" cy="37064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F6D9AE4-E902-B396-3F76-4271591E8F54}"/>
              </a:ext>
            </a:extLst>
          </p:cNvPr>
          <p:cNvPicPr>
            <a:picLocks noChangeAspect="1"/>
          </p:cNvPicPr>
          <p:nvPr/>
        </p:nvPicPr>
        <p:blipFill>
          <a:blip r:embed="rId3"/>
          <a:stretch>
            <a:fillRect/>
          </a:stretch>
        </p:blipFill>
        <p:spPr>
          <a:xfrm>
            <a:off x="5114109" y="2369734"/>
            <a:ext cx="6916980" cy="3982224"/>
          </a:xfrm>
          <a:prstGeom prst="rect">
            <a:avLst/>
          </a:prstGeom>
          <a:ln>
            <a:noFill/>
          </a:ln>
          <a:effectLst>
            <a:outerShdw blurRad="292100" dist="139700" dir="2700000" algn="tl" rotWithShape="0">
              <a:srgbClr val="333333">
                <a:alpha val="65000"/>
              </a:srgbClr>
            </a:outerShdw>
          </a:effectLst>
        </p:spPr>
      </p:pic>
      <p:pic>
        <p:nvPicPr>
          <p:cNvPr id="2" name="Picture Placeholder 18" descr="A person smiling for a picture&#10;&#10;AI-generated content may be incorrect.">
            <a:extLst>
              <a:ext uri="{FF2B5EF4-FFF2-40B4-BE49-F238E27FC236}">
                <a16:creationId xmlns:a16="http://schemas.microsoft.com/office/drawing/2014/main" id="{E29CCE86-3808-09D9-844C-52CADE9BB395}"/>
              </a:ext>
            </a:extLst>
          </p:cNvPr>
          <p:cNvPicPr>
            <a:picLocks noChangeAspect="1"/>
          </p:cNvPicPr>
          <p:nvPr/>
        </p:nvPicPr>
        <p:blipFill>
          <a:blip r:embed="rId4"/>
          <a:srcRect l="1115" r="1115"/>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81614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C715B-D98C-CC38-B814-D59AAAEE21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BDDAF1-CC44-94D4-B9BB-304D9844A98F}"/>
              </a:ext>
            </a:extLst>
          </p:cNvPr>
          <p:cNvSpPr>
            <a:spLocks noGrp="1"/>
          </p:cNvSpPr>
          <p:nvPr>
            <p:ph type="title"/>
          </p:nvPr>
        </p:nvSpPr>
        <p:spPr/>
        <p:txBody>
          <a:bodyPr/>
          <a:lstStyle/>
          <a:p>
            <a:r>
              <a:rPr lang="es-ES"/>
              <a:t>Gobierno de Agentes de </a:t>
            </a:r>
            <a:r>
              <a:rPr lang="es-ES" err="1"/>
              <a:t>Copilot</a:t>
            </a:r>
            <a:r>
              <a:rPr lang="es-ES"/>
              <a:t> para SharePoint</a:t>
            </a:r>
            <a:endParaRPr lang="en-US"/>
          </a:p>
        </p:txBody>
      </p:sp>
      <p:pic>
        <p:nvPicPr>
          <p:cNvPr id="5" name="Picture 4">
            <a:extLst>
              <a:ext uri="{FF2B5EF4-FFF2-40B4-BE49-F238E27FC236}">
                <a16:creationId xmlns:a16="http://schemas.microsoft.com/office/drawing/2014/main" id="{8A9637AD-0BD9-9E4E-2D6B-E01699553FEB}"/>
              </a:ext>
            </a:extLst>
          </p:cNvPr>
          <p:cNvPicPr>
            <a:picLocks noChangeAspect="1"/>
          </p:cNvPicPr>
          <p:nvPr/>
        </p:nvPicPr>
        <p:blipFill>
          <a:blip r:embed="rId2"/>
          <a:stretch>
            <a:fillRect/>
          </a:stretch>
        </p:blipFill>
        <p:spPr>
          <a:xfrm>
            <a:off x="206631" y="873803"/>
            <a:ext cx="8338469" cy="48006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D37159C-2DEE-C055-0E46-DBC39D3D68C2}"/>
              </a:ext>
            </a:extLst>
          </p:cNvPr>
          <p:cNvPicPr>
            <a:picLocks noChangeAspect="1"/>
          </p:cNvPicPr>
          <p:nvPr/>
        </p:nvPicPr>
        <p:blipFill>
          <a:blip r:embed="rId3"/>
          <a:stretch>
            <a:fillRect/>
          </a:stretch>
        </p:blipFill>
        <p:spPr>
          <a:xfrm>
            <a:off x="1724296" y="4651723"/>
            <a:ext cx="10466909" cy="1242503"/>
          </a:xfrm>
          <a:prstGeom prst="rect">
            <a:avLst/>
          </a:prstGeom>
          <a:ln>
            <a:noFill/>
          </a:ln>
          <a:effectLst>
            <a:outerShdw blurRad="292100" dist="139700" dir="2700000" algn="tl" rotWithShape="0">
              <a:srgbClr val="333333">
                <a:alpha val="65000"/>
              </a:srgbClr>
            </a:outerShdw>
          </a:effectLst>
        </p:spPr>
      </p:pic>
      <p:pic>
        <p:nvPicPr>
          <p:cNvPr id="2" name="Picture Placeholder 18" descr="A person smiling for a picture&#10;&#10;AI-generated content may be incorrect.">
            <a:extLst>
              <a:ext uri="{FF2B5EF4-FFF2-40B4-BE49-F238E27FC236}">
                <a16:creationId xmlns:a16="http://schemas.microsoft.com/office/drawing/2014/main" id="{53C0EFEE-4B26-EC1A-A46D-B896A00D4C59}"/>
              </a:ext>
            </a:extLst>
          </p:cNvPr>
          <p:cNvPicPr>
            <a:picLocks noChangeAspect="1"/>
          </p:cNvPicPr>
          <p:nvPr/>
        </p:nvPicPr>
        <p:blipFill>
          <a:blip r:embed="rId4"/>
          <a:srcRect l="1115" r="1115"/>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261277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EDD3-3D3A-1B01-1578-B24BAC3CD2F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607ADF0-E4A3-B528-880F-A84F9B884399}"/>
              </a:ext>
            </a:extLst>
          </p:cNvPr>
          <p:cNvSpPr>
            <a:spLocks noGrp="1"/>
          </p:cNvSpPr>
          <p:nvPr>
            <p:ph type="body" sz="quarter" idx="10"/>
          </p:nvPr>
        </p:nvSpPr>
        <p:spPr/>
        <p:txBody>
          <a:bodyPr/>
          <a:lstStyle/>
          <a:p>
            <a:pPr marL="457200" lvl="0" indent="-457200">
              <a:buFont typeface="Arial" panose="020B0604020202020204" pitchFamily="34" charset="0"/>
              <a:buChar char="•"/>
              <a:defRPr/>
            </a:pPr>
            <a:r>
              <a:rPr lang="es-ES" sz="2800">
                <a:gradFill>
                  <a:gsLst>
                    <a:gs pos="91000">
                      <a:schemeClr val="tx1"/>
                    </a:gs>
                    <a:gs pos="0">
                      <a:schemeClr val="tx1"/>
                    </a:gs>
                  </a:gsLst>
                  <a:lin ang="5400000" scaled="0"/>
                </a:gradFill>
                <a:cs typeface="Segoe UI" panose="020B0502040204020203" pitchFamily="34" charset="0"/>
              </a:rPr>
              <a:t>¿Puedo auditar la creación de Agentes de </a:t>
            </a:r>
            <a:r>
              <a:rPr lang="es-ES" sz="2800" err="1">
                <a:gradFill>
                  <a:gsLst>
                    <a:gs pos="91000">
                      <a:schemeClr val="tx1"/>
                    </a:gs>
                    <a:gs pos="0">
                      <a:schemeClr val="tx1"/>
                    </a:gs>
                  </a:gsLst>
                  <a:lin ang="5400000" scaled="0"/>
                </a:gradFill>
                <a:cs typeface="Segoe UI" panose="020B0502040204020203" pitchFamily="34" charset="0"/>
              </a:rPr>
              <a:t>Copilot</a:t>
            </a:r>
            <a:r>
              <a:rPr lang="es-ES" sz="2800">
                <a:gradFill>
                  <a:gsLst>
                    <a:gs pos="91000">
                      <a:schemeClr val="tx1"/>
                    </a:gs>
                    <a:gs pos="0">
                      <a:schemeClr val="tx1"/>
                    </a:gs>
                  </a:gsLst>
                  <a:lin ang="5400000" scaled="0"/>
                </a:gradFill>
                <a:cs typeface="Segoe UI" panose="020B0502040204020203" pitchFamily="34" charset="0"/>
              </a:rPr>
              <a:t> para SharePoint? Si, a través del Audit Log de Microsoft </a:t>
            </a:r>
            <a:r>
              <a:rPr lang="es-ES" sz="2800" err="1">
                <a:gradFill>
                  <a:gsLst>
                    <a:gs pos="91000">
                      <a:schemeClr val="tx1"/>
                    </a:gs>
                    <a:gs pos="0">
                      <a:schemeClr val="tx1"/>
                    </a:gs>
                  </a:gsLst>
                  <a:lin ang="5400000" scaled="0"/>
                </a:gradFill>
                <a:cs typeface="Segoe UI" panose="020B0502040204020203" pitchFamily="34" charset="0"/>
              </a:rPr>
              <a:t>Purview</a:t>
            </a:r>
            <a:r>
              <a:rPr lang="es-ES" sz="2800">
                <a:gradFill>
                  <a:gsLst>
                    <a:gs pos="91000">
                      <a:schemeClr val="tx1"/>
                    </a:gs>
                    <a:gs pos="0">
                      <a:schemeClr val="tx1"/>
                    </a:gs>
                  </a:gsLst>
                  <a:lin ang="5400000" scaled="0"/>
                </a:gradFill>
                <a:cs typeface="Segoe UI" panose="020B0502040204020203" pitchFamily="34" charset="0"/>
              </a:rPr>
              <a:t>: </a:t>
            </a:r>
            <a:r>
              <a:rPr lang="en-US" sz="2400">
                <a:hlinkClick r:id="rId2"/>
              </a:rPr>
              <a:t>How to Report the Creation of SharePoint Agents</a:t>
            </a:r>
            <a:endParaRPr lang="es-SV" sz="2400"/>
          </a:p>
          <a:p>
            <a:pPr marL="457200" lvl="0" indent="-457200">
              <a:buFont typeface="Arial" panose="020B0604020202020204" pitchFamily="34" charset="0"/>
              <a:buChar char="•"/>
              <a:defRPr/>
            </a:pPr>
            <a:endParaRPr lang="en-US" sz="2800">
              <a:solidFill>
                <a:schemeClr val="tx1"/>
              </a:solidFill>
            </a:endParaRP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endParaRPr lang="en-US" sz="2800"/>
          </a:p>
        </p:txBody>
      </p:sp>
      <p:sp>
        <p:nvSpPr>
          <p:cNvPr id="3" name="Title 2">
            <a:extLst>
              <a:ext uri="{FF2B5EF4-FFF2-40B4-BE49-F238E27FC236}">
                <a16:creationId xmlns:a16="http://schemas.microsoft.com/office/drawing/2014/main" id="{381E09E4-A227-9DC3-8C5A-3D79983ABC60}"/>
              </a:ext>
            </a:extLst>
          </p:cNvPr>
          <p:cNvSpPr>
            <a:spLocks noGrp="1"/>
          </p:cNvSpPr>
          <p:nvPr>
            <p:ph type="title"/>
          </p:nvPr>
        </p:nvSpPr>
        <p:spPr/>
        <p:txBody>
          <a:bodyPr/>
          <a:lstStyle/>
          <a:p>
            <a:r>
              <a:rPr lang="es-ES"/>
              <a:t>Gobierno de Agentes de </a:t>
            </a:r>
            <a:r>
              <a:rPr lang="es-ES" err="1"/>
              <a:t>Copilot</a:t>
            </a:r>
            <a:r>
              <a:rPr lang="es-ES"/>
              <a:t> para SharePoint</a:t>
            </a:r>
            <a:endParaRPr lang="en-US"/>
          </a:p>
        </p:txBody>
      </p:sp>
      <p:pic>
        <p:nvPicPr>
          <p:cNvPr id="4" name="Picture 2" descr="Reporting audit events captured when users create SharePoint agents.">
            <a:extLst>
              <a:ext uri="{FF2B5EF4-FFF2-40B4-BE49-F238E27FC236}">
                <a16:creationId xmlns:a16="http://schemas.microsoft.com/office/drawing/2014/main" id="{29D68213-E1C7-DD5B-F8B7-BDF1E7A3A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42" y="2627849"/>
            <a:ext cx="9461201" cy="3570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Placeholder 18" descr="A person smiling for a picture&#10;&#10;AI-generated content may be incorrect.">
            <a:extLst>
              <a:ext uri="{FF2B5EF4-FFF2-40B4-BE49-F238E27FC236}">
                <a16:creationId xmlns:a16="http://schemas.microsoft.com/office/drawing/2014/main" id="{1D25F1AD-139F-9E6D-29B4-0A52539BAAD0}"/>
              </a:ext>
            </a:extLst>
          </p:cNvPr>
          <p:cNvPicPr>
            <a:picLocks noChangeAspect="1"/>
          </p:cNvPicPr>
          <p:nvPr/>
        </p:nvPicPr>
        <p:blipFill>
          <a:blip r:embed="rId4"/>
          <a:srcRect l="1115" r="1115"/>
          <a:stretch>
            <a:fillRect/>
          </a:stretch>
        </p:blipFill>
        <p:spPr>
          <a:xfrm>
            <a:off x="11496511" y="116768"/>
            <a:ext cx="644106" cy="640080"/>
          </a:xfrm>
          <a:prstGeom prst="ellipse">
            <a:avLst/>
          </a:prstGeom>
        </p:spPr>
      </p:pic>
    </p:spTree>
    <p:extLst>
      <p:ext uri="{BB962C8B-B14F-4D97-AF65-F5344CB8AC3E}">
        <p14:creationId xmlns:p14="http://schemas.microsoft.com/office/powerpoint/2010/main" val="589320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EDE04-87B0-8962-9E2F-9FABECCBAE9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415BC04-0F82-443A-6B66-8DE30A77E5A9}"/>
              </a:ext>
            </a:extLst>
          </p:cNvPr>
          <p:cNvSpPr>
            <a:spLocks noGrp="1"/>
          </p:cNvSpPr>
          <p:nvPr>
            <p:ph type="body" sz="quarter" idx="4294967295"/>
          </p:nvPr>
        </p:nvSpPr>
        <p:spPr>
          <a:xfrm>
            <a:off x="3827463" y="1389063"/>
            <a:ext cx="8364537" cy="4017962"/>
          </a:xfrm>
        </p:spPr>
        <p:txBody>
          <a:bodyPr/>
          <a:lstStyle/>
          <a:p>
            <a:endParaRPr lang="en-US" sz="1800"/>
          </a:p>
          <a:p>
            <a:endParaRPr lang="en-US" sz="1800"/>
          </a:p>
        </p:txBody>
      </p:sp>
      <p:pic>
        <p:nvPicPr>
          <p:cNvPr id="8" name="Imagen 2">
            <a:extLst>
              <a:ext uri="{FF2B5EF4-FFF2-40B4-BE49-F238E27FC236}">
                <a16:creationId xmlns:a16="http://schemas.microsoft.com/office/drawing/2014/main" id="{8171B7F4-4D50-3556-5899-09AE68BC1529}"/>
              </a:ext>
            </a:extLst>
          </p:cNvPr>
          <p:cNvPicPr>
            <a:picLocks noChangeAspect="1"/>
          </p:cNvPicPr>
          <p:nvPr/>
        </p:nvPicPr>
        <p:blipFill rotWithShape="1">
          <a:blip r:embed="rId2">
            <a:extLst>
              <a:ext uri="{28A0092B-C50C-407E-A947-70E740481C1C}">
                <a14:useLocalDpi xmlns:a14="http://schemas.microsoft.com/office/drawing/2010/main" val="0"/>
              </a:ext>
            </a:extLst>
          </a:blip>
          <a:srcRect l="9271" b="6950"/>
          <a:stretch/>
        </p:blipFill>
        <p:spPr>
          <a:xfrm>
            <a:off x="8484899" y="371356"/>
            <a:ext cx="2901552" cy="2904591"/>
          </a:xfrm>
          <a:prstGeom prst="rect">
            <a:avLst/>
          </a:prstGeom>
        </p:spPr>
      </p:pic>
      <p:sp>
        <p:nvSpPr>
          <p:cNvPr id="9" name="Marcador de texto 4">
            <a:extLst>
              <a:ext uri="{FF2B5EF4-FFF2-40B4-BE49-F238E27FC236}">
                <a16:creationId xmlns:a16="http://schemas.microsoft.com/office/drawing/2014/main" id="{B09BC487-8565-6BFC-1A07-2E1695A23AA6}"/>
              </a:ext>
            </a:extLst>
          </p:cNvPr>
          <p:cNvSpPr txBox="1">
            <a:spLocks/>
          </p:cNvSpPr>
          <p:nvPr/>
        </p:nvSpPr>
        <p:spPr>
          <a:xfrm>
            <a:off x="5403809" y="3984892"/>
            <a:ext cx="6605311" cy="179466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Light (Headings)y)"/>
                <a:ea typeface="+mn-ea"/>
                <a:cs typeface="Segoe UI Semibold" panose="020B0702040204020203" pitchFamily="34" charset="0"/>
              </a:rPr>
              <a:t>Demo #4: </a:t>
            </a:r>
            <a:r>
              <a:rPr lang="en-US" sz="3600" b="1" err="1">
                <a:solidFill>
                  <a:srgbClr val="FFFFFF"/>
                </a:solidFill>
                <a:latin typeface="Segoe UI Light (Headings)y)"/>
                <a:cs typeface="Segoe UI Semibold" panose="020B0702040204020203" pitchFamily="34" charset="0"/>
              </a:rPr>
              <a:t>Gobierno</a:t>
            </a:r>
            <a:r>
              <a:rPr lang="en-US" sz="3600" b="1">
                <a:solidFill>
                  <a:srgbClr val="FFFFFF"/>
                </a:solidFill>
                <a:latin typeface="Segoe UI Light (Headings)y)"/>
                <a:cs typeface="Segoe UI Semibold" panose="020B0702040204020203" pitchFamily="34" charset="0"/>
              </a:rPr>
              <a:t> de </a:t>
            </a:r>
            <a:r>
              <a:rPr lang="en-US" sz="3600" b="1" err="1">
                <a:solidFill>
                  <a:srgbClr val="FFFFFF"/>
                </a:solidFill>
                <a:latin typeface="Segoe UI Light (Headings)y)"/>
                <a:cs typeface="Segoe UI Semibold" panose="020B0702040204020203" pitchFamily="34" charset="0"/>
              </a:rPr>
              <a:t>Agentes</a:t>
            </a:r>
            <a:r>
              <a:rPr lang="en-US" sz="3600" b="1">
                <a:solidFill>
                  <a:srgbClr val="FFFFFF"/>
                </a:solidFill>
                <a:latin typeface="Segoe UI Light (Headings)y)"/>
                <a:cs typeface="Segoe UI Semibold" panose="020B0702040204020203" pitchFamily="34" charset="0"/>
              </a:rPr>
              <a:t> de Copilot para SharePoint</a:t>
            </a:r>
            <a:endParaRPr kumimoji="0" lang="en-US" sz="3600" b="1" i="0" u="none" strike="noStrike" kern="1200" cap="none" spc="0" normalizeH="0" baseline="0" noProof="0">
              <a:ln>
                <a:noFill/>
              </a:ln>
              <a:solidFill>
                <a:srgbClr val="FFFFFF"/>
              </a:solidFill>
              <a:effectLst/>
              <a:uLnTx/>
              <a:uFillTx/>
              <a:latin typeface="Segoe UI Light (Headings)y)"/>
              <a:ea typeface="+mn-ea"/>
              <a:cs typeface="Segoe UI Semibold" panose="020B0702040204020203"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0" normalizeH="0" baseline="0" noProof="0">
              <a:ln>
                <a:noFill/>
              </a:ln>
              <a:solidFill>
                <a:srgbClr val="FFFFFF"/>
              </a:solidFill>
              <a:effectLst/>
              <a:uLnTx/>
              <a:uFillTx/>
              <a:latin typeface="Segoe UI Light (Headings)y)"/>
              <a:ea typeface="+mn-ea"/>
              <a:cs typeface="+mn-cs"/>
            </a:endParaRPr>
          </a:p>
        </p:txBody>
      </p:sp>
      <p:pic>
        <p:nvPicPr>
          <p:cNvPr id="10" name="Picture 18" descr="Minion clipart transparent background, Minion transparent background  Transparent FREE for download on WebStockReview 2021">
            <a:extLst>
              <a:ext uri="{FF2B5EF4-FFF2-40B4-BE49-F238E27FC236}">
                <a16:creationId xmlns:a16="http://schemas.microsoft.com/office/drawing/2014/main" id="{2F032E63-2041-E406-9767-DBBDE87B1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356"/>
            <a:ext cx="5057590" cy="5919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444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C6384-01F0-DD1E-B443-76B33716BC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616DC8-3F94-270F-209F-7CB0F68CB742}"/>
              </a:ext>
            </a:extLst>
          </p:cNvPr>
          <p:cNvSpPr>
            <a:spLocks noGrp="1"/>
          </p:cNvSpPr>
          <p:nvPr>
            <p:ph type="title"/>
          </p:nvPr>
        </p:nvSpPr>
        <p:spPr>
          <a:xfrm>
            <a:off x="978951" y="2927227"/>
            <a:ext cx="10240453" cy="997196"/>
          </a:xfrm>
        </p:spPr>
        <p:txBody>
          <a:bodyPr/>
          <a:lstStyle/>
          <a:p>
            <a:pPr algn="ctr"/>
            <a:r>
              <a:rPr lang="es-ES" sz="4800" b="1" noProof="0" err="1"/>
              <a:t>Roadmap</a:t>
            </a:r>
            <a:r>
              <a:rPr lang="es-ES" sz="4800" b="1" noProof="0"/>
              <a:t> de Agentes de </a:t>
            </a:r>
            <a:r>
              <a:rPr lang="es-ES" sz="4800" b="1" noProof="0" err="1"/>
              <a:t>Copilot</a:t>
            </a:r>
            <a:r>
              <a:rPr lang="es-ES" sz="4800" b="1" noProof="0"/>
              <a:t> para SharePoint</a:t>
            </a:r>
          </a:p>
        </p:txBody>
      </p:sp>
      <p:sp>
        <p:nvSpPr>
          <p:cNvPr id="2" name="Text Placeholder 1">
            <a:extLst>
              <a:ext uri="{FF2B5EF4-FFF2-40B4-BE49-F238E27FC236}">
                <a16:creationId xmlns:a16="http://schemas.microsoft.com/office/drawing/2014/main" id="{458DEF0A-EA23-5548-8907-8AB57650EFC8}"/>
              </a:ext>
            </a:extLst>
          </p:cNvPr>
          <p:cNvSpPr>
            <a:spLocks noGrp="1"/>
          </p:cNvSpPr>
          <p:nvPr>
            <p:ph type="body" sz="quarter" idx="12"/>
          </p:nvPr>
        </p:nvSpPr>
        <p:spPr/>
        <p:txBody>
          <a:bodyPr/>
          <a:lstStyle/>
          <a:p>
            <a:r>
              <a:rPr lang="en-US" sz="1800"/>
              <a:t> </a:t>
            </a:r>
          </a:p>
          <a:p>
            <a:endParaRPr lang="en-US" sz="1800"/>
          </a:p>
        </p:txBody>
      </p:sp>
    </p:spTree>
    <p:extLst>
      <p:ext uri="{BB962C8B-B14F-4D97-AF65-F5344CB8AC3E}">
        <p14:creationId xmlns:p14="http://schemas.microsoft.com/office/powerpoint/2010/main" val="3652228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E093E-AFE3-7D44-639C-06496FC49E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F492E3-7CC1-11E9-AB02-3DD459FE79B1}"/>
              </a:ext>
            </a:extLst>
          </p:cNvPr>
          <p:cNvSpPr>
            <a:spLocks noGrp="1"/>
          </p:cNvSpPr>
          <p:nvPr>
            <p:ph type="title"/>
          </p:nvPr>
        </p:nvSpPr>
        <p:spPr/>
        <p:txBody>
          <a:bodyPr/>
          <a:lstStyle/>
          <a:p>
            <a:r>
              <a:rPr lang="es-ES" err="1"/>
              <a:t>Roadmap</a:t>
            </a:r>
            <a:r>
              <a:rPr lang="es-ES"/>
              <a:t> de Agentes de </a:t>
            </a:r>
            <a:r>
              <a:rPr lang="es-ES" err="1"/>
              <a:t>Copilot</a:t>
            </a:r>
            <a:r>
              <a:rPr lang="es-ES"/>
              <a:t> para SharePoint</a:t>
            </a:r>
            <a:endParaRPr lang="en-US"/>
          </a:p>
        </p:txBody>
      </p:sp>
      <p:pic>
        <p:nvPicPr>
          <p:cNvPr id="2" name="Picture 1">
            <a:extLst>
              <a:ext uri="{FF2B5EF4-FFF2-40B4-BE49-F238E27FC236}">
                <a16:creationId xmlns:a16="http://schemas.microsoft.com/office/drawing/2014/main" id="{E508F7E3-AEFD-9A20-BD0A-3BAFDE7CC2E9}"/>
              </a:ext>
            </a:extLst>
          </p:cNvPr>
          <p:cNvPicPr>
            <a:picLocks noChangeAspect="1"/>
          </p:cNvPicPr>
          <p:nvPr/>
        </p:nvPicPr>
        <p:blipFill>
          <a:blip r:embed="rId2"/>
          <a:stretch>
            <a:fillRect/>
          </a:stretch>
        </p:blipFill>
        <p:spPr>
          <a:xfrm>
            <a:off x="1823781" y="1059158"/>
            <a:ext cx="8542850" cy="4739683"/>
          </a:xfrm>
          <a:prstGeom prst="rect">
            <a:avLst/>
          </a:prstGeom>
          <a:ln>
            <a:noFill/>
          </a:ln>
          <a:effectLst>
            <a:outerShdw blurRad="292100" dist="139700" dir="2700000" algn="tl" rotWithShape="0">
              <a:srgbClr val="333333">
                <a:alpha val="65000"/>
              </a:srgbClr>
            </a:outerShdw>
          </a:effectLst>
        </p:spPr>
      </p:pic>
      <p:pic>
        <p:nvPicPr>
          <p:cNvPr id="4" name="Picture Placeholder 18" descr="A person smiling for a picture&#10;&#10;AI-generated content may be incorrect.">
            <a:extLst>
              <a:ext uri="{FF2B5EF4-FFF2-40B4-BE49-F238E27FC236}">
                <a16:creationId xmlns:a16="http://schemas.microsoft.com/office/drawing/2014/main" id="{374842FD-58B8-C2DB-F430-84763B344D3A}"/>
              </a:ext>
            </a:extLst>
          </p:cNvPr>
          <p:cNvPicPr>
            <a:picLocks noChangeAspect="1"/>
          </p:cNvPicPr>
          <p:nvPr/>
        </p:nvPicPr>
        <p:blipFill>
          <a:blip r:embed="rId3"/>
          <a:srcRect l="1115" r="1115"/>
          <a:stretch>
            <a:fillRect/>
          </a:stretch>
        </p:blipFill>
        <p:spPr>
          <a:xfrm>
            <a:off x="11119908" y="413336"/>
            <a:ext cx="644106" cy="640080"/>
          </a:xfrm>
          <a:prstGeom prst="ellipse">
            <a:avLst/>
          </a:prstGeom>
        </p:spPr>
      </p:pic>
      <p:pic>
        <p:nvPicPr>
          <p:cNvPr id="5" name="Picture Placeholder 7" descr="A person with a beard and mustache&#10;&#10;AI-generated content may be incorrect.">
            <a:extLst>
              <a:ext uri="{FF2B5EF4-FFF2-40B4-BE49-F238E27FC236}">
                <a16:creationId xmlns:a16="http://schemas.microsoft.com/office/drawing/2014/main" id="{88C288F5-F154-C34F-EC32-0FEACF946E42}"/>
              </a:ext>
            </a:extLst>
          </p:cNvPr>
          <p:cNvPicPr>
            <a:picLocks noChangeAspect="1"/>
          </p:cNvPicPr>
          <p:nvPr/>
        </p:nvPicPr>
        <p:blipFill>
          <a:blip r:embed="rId4"/>
          <a:srcRect t="13511" b="13511"/>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2450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28BF7-E069-57A7-BA45-3E63EF06B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8305E1-6632-6244-8D6F-1C3AAC6E1B38}"/>
              </a:ext>
            </a:extLst>
          </p:cNvPr>
          <p:cNvSpPr>
            <a:spLocks noGrp="1"/>
          </p:cNvSpPr>
          <p:nvPr>
            <p:ph type="title"/>
          </p:nvPr>
        </p:nvSpPr>
        <p:spPr>
          <a:xfrm>
            <a:off x="978951" y="2927227"/>
            <a:ext cx="10240453" cy="997196"/>
          </a:xfrm>
        </p:spPr>
        <p:txBody>
          <a:bodyPr/>
          <a:lstStyle/>
          <a:p>
            <a:pPr algn="ctr"/>
            <a:r>
              <a:rPr lang="es-ES" sz="4800" b="1" noProof="0"/>
              <a:t>Conclusiones &amp; Referencias</a:t>
            </a:r>
          </a:p>
        </p:txBody>
      </p:sp>
      <p:sp>
        <p:nvSpPr>
          <p:cNvPr id="2" name="Text Placeholder 1">
            <a:extLst>
              <a:ext uri="{FF2B5EF4-FFF2-40B4-BE49-F238E27FC236}">
                <a16:creationId xmlns:a16="http://schemas.microsoft.com/office/drawing/2014/main" id="{E45C5FDD-B22A-DACF-FF5A-6A9E14B83C79}"/>
              </a:ext>
            </a:extLst>
          </p:cNvPr>
          <p:cNvSpPr>
            <a:spLocks noGrp="1"/>
          </p:cNvSpPr>
          <p:nvPr>
            <p:ph type="body" sz="quarter" idx="12"/>
          </p:nvPr>
        </p:nvSpPr>
        <p:spPr/>
        <p:txBody>
          <a:bodyPr/>
          <a:lstStyle/>
          <a:p>
            <a:r>
              <a:rPr lang="en-US" sz="1800"/>
              <a:t> </a:t>
            </a:r>
          </a:p>
          <a:p>
            <a:endParaRPr lang="en-US" sz="1800"/>
          </a:p>
        </p:txBody>
      </p:sp>
    </p:spTree>
    <p:extLst>
      <p:ext uri="{BB962C8B-B14F-4D97-AF65-F5344CB8AC3E}">
        <p14:creationId xmlns:p14="http://schemas.microsoft.com/office/powerpoint/2010/main" val="1262022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A548BD-9324-DCC3-3047-729EE2BDCFDD}"/>
              </a:ext>
            </a:extLst>
          </p:cNvPr>
          <p:cNvSpPr>
            <a:spLocks noGrp="1"/>
          </p:cNvSpPr>
          <p:nvPr>
            <p:ph type="body" sz="quarter" idx="10"/>
          </p:nvPr>
        </p:nvSpPr>
        <p:spPr/>
        <p:txBody>
          <a:bodyPr/>
          <a:lstStyle/>
          <a:p>
            <a:r>
              <a:rPr lang="es-ES"/>
              <a:t>Salvador Vico</a:t>
            </a:r>
            <a:endParaRPr lang="en-US"/>
          </a:p>
        </p:txBody>
      </p:sp>
      <p:pic>
        <p:nvPicPr>
          <p:cNvPr id="8" name="Picture Placeholder 7" descr="A person with a beard and mustache&#10;&#10;AI-generated content may be incorrect.">
            <a:extLst>
              <a:ext uri="{FF2B5EF4-FFF2-40B4-BE49-F238E27FC236}">
                <a16:creationId xmlns:a16="http://schemas.microsoft.com/office/drawing/2014/main" id="{84743C96-5AC9-92DE-696F-ADD78BB80F03}"/>
              </a:ext>
            </a:extLst>
          </p:cNvPr>
          <p:cNvPicPr>
            <a:picLocks noGrp="1" noChangeAspect="1"/>
          </p:cNvPicPr>
          <p:nvPr>
            <p:ph type="pic" sz="quarter" idx="12"/>
          </p:nvPr>
        </p:nvPicPr>
        <p:blipFill>
          <a:blip r:embed="rId2"/>
          <a:srcRect t="13511" b="13511"/>
          <a:stretch>
            <a:fillRect/>
          </a:stretch>
        </p:blipFill>
        <p:spPr/>
      </p:pic>
      <p:pic>
        <p:nvPicPr>
          <p:cNvPr id="6" name="Picture 5" descr="A black and white logo&#10;&#10;AI-generated content may be incorrect.">
            <a:extLst>
              <a:ext uri="{FF2B5EF4-FFF2-40B4-BE49-F238E27FC236}">
                <a16:creationId xmlns:a16="http://schemas.microsoft.com/office/drawing/2014/main" id="{19C6F649-7853-608B-334D-D1E9F97B5A29}"/>
              </a:ext>
            </a:extLst>
          </p:cNvPr>
          <p:cNvPicPr>
            <a:picLocks noChangeAspect="1"/>
          </p:cNvPicPr>
          <p:nvPr/>
        </p:nvPicPr>
        <p:blipFill>
          <a:blip r:embed="rId3"/>
          <a:stretch>
            <a:fillRect/>
          </a:stretch>
        </p:blipFill>
        <p:spPr>
          <a:xfrm>
            <a:off x="1430050" y="5583683"/>
            <a:ext cx="1950761" cy="752492"/>
          </a:xfrm>
          <a:prstGeom prst="rect">
            <a:avLst/>
          </a:prstGeom>
        </p:spPr>
      </p:pic>
      <p:sp>
        <p:nvSpPr>
          <p:cNvPr id="9" name="Marcador de texto 12">
            <a:extLst>
              <a:ext uri="{FF2B5EF4-FFF2-40B4-BE49-F238E27FC236}">
                <a16:creationId xmlns:a16="http://schemas.microsoft.com/office/drawing/2014/main" id="{E1BFA52F-1CA9-919C-35E2-F0C29E9AFDEC}"/>
              </a:ext>
            </a:extLst>
          </p:cNvPr>
          <p:cNvSpPr txBox="1">
            <a:spLocks/>
          </p:cNvSpPr>
          <p:nvPr/>
        </p:nvSpPr>
        <p:spPr>
          <a:xfrm>
            <a:off x="4652825" y="2539741"/>
            <a:ext cx="4843871" cy="645152"/>
          </a:xfrm>
          <a:prstGeom prst="rect">
            <a:avLst/>
          </a:prstGeom>
        </p:spPr>
        <p:txBody>
          <a:bodyPr vert="horz" lIns="0" tIns="0" rIns="0" bIns="0" rtlCol="0" anchor="t">
            <a:noAutofit/>
          </a:bodyPr>
          <a:lstStyle>
            <a:lvl1pPr marL="0" marR="0" indent="0" algn="l" defTabSz="685955" rtl="0" eaLnBrk="1" fontAlgn="auto" latinLnBrk="0" hangingPunct="1">
              <a:lnSpc>
                <a:spcPct val="90000"/>
              </a:lnSpc>
              <a:spcBef>
                <a:spcPct val="20000"/>
              </a:spcBef>
              <a:spcAft>
                <a:spcPts val="0"/>
              </a:spcAft>
              <a:buClrTx/>
              <a:buSzPct val="80000"/>
              <a:buFont typeface="Arial" pitchFamily="34" charset="0"/>
              <a:buNone/>
              <a:tabLst/>
              <a:defRPr sz="2400" kern="1200" spc="-53" baseline="0">
                <a:solidFill>
                  <a:schemeClr val="bg1"/>
                </a:solidFill>
                <a:latin typeface="Segoe UI Semilight" panose="020B0402040204020203" pitchFamily="34" charset="0"/>
                <a:ea typeface="+mn-ea"/>
                <a:cs typeface="Segoe UI Semilight" panose="020B04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a:latin typeface="Segoe UI Semilight"/>
                <a:cs typeface="Segoe UI Semilight"/>
              </a:rPr>
              <a:t>Microsoft 365 &amp; Microsoft </a:t>
            </a:r>
            <a:r>
              <a:rPr lang="es-ES" err="1">
                <a:latin typeface="Segoe UI Semilight"/>
                <a:cs typeface="Segoe UI Semilight"/>
              </a:rPr>
              <a:t>Teams</a:t>
            </a:r>
            <a:r>
              <a:rPr lang="es-ES">
                <a:latin typeface="Segoe UI Semilight"/>
                <a:cs typeface="Segoe UI Semilight"/>
              </a:rPr>
              <a:t> VP</a:t>
            </a:r>
            <a:endParaRPr lang="es-ES"/>
          </a:p>
        </p:txBody>
      </p:sp>
      <p:sp>
        <p:nvSpPr>
          <p:cNvPr id="13" name="TextBox 33">
            <a:extLst>
              <a:ext uri="{FF2B5EF4-FFF2-40B4-BE49-F238E27FC236}">
                <a16:creationId xmlns:a16="http://schemas.microsoft.com/office/drawing/2014/main" id="{CDC8089F-696C-5FF9-893A-7DC0B40FA967}"/>
              </a:ext>
            </a:extLst>
          </p:cNvPr>
          <p:cNvSpPr txBox="1"/>
          <p:nvPr/>
        </p:nvSpPr>
        <p:spPr>
          <a:xfrm>
            <a:off x="5323181" y="3865953"/>
            <a:ext cx="1968809" cy="338554"/>
          </a:xfrm>
          <a:prstGeom prst="rect">
            <a:avLst/>
          </a:prstGeom>
          <a:noFill/>
        </p:spPr>
        <p:txBody>
          <a:bodyPr wrap="none" lIns="91440" tIns="45720" rIns="91440" bIns="45720" rtlCol="0" anchor="t">
            <a:spAutoFit/>
          </a:bodyPr>
          <a:lstStyle/>
          <a:p>
            <a:r>
              <a:rPr lang="es-CO" sz="1600" b="1">
                <a:solidFill>
                  <a:schemeClr val="bg1"/>
                </a:solidFill>
                <a:latin typeface="+mj-lt"/>
                <a:cs typeface="Segoe UI Semibold"/>
              </a:rPr>
              <a:t>Salvav@gmail.com   </a:t>
            </a:r>
            <a:endParaRPr lang="en-US" sz="1600" b="1">
              <a:solidFill>
                <a:schemeClr val="bg1"/>
              </a:solidFill>
              <a:latin typeface="+mj-lt"/>
              <a:cs typeface="Segoe UI Semibold"/>
            </a:endParaRPr>
          </a:p>
        </p:txBody>
      </p:sp>
      <p:sp>
        <p:nvSpPr>
          <p:cNvPr id="15" name="TextBox 33">
            <a:extLst>
              <a:ext uri="{FF2B5EF4-FFF2-40B4-BE49-F238E27FC236}">
                <a16:creationId xmlns:a16="http://schemas.microsoft.com/office/drawing/2014/main" id="{534F6353-AF48-B18F-9996-2BD154DBA453}"/>
              </a:ext>
            </a:extLst>
          </p:cNvPr>
          <p:cNvSpPr txBox="1"/>
          <p:nvPr/>
        </p:nvSpPr>
        <p:spPr>
          <a:xfrm>
            <a:off x="5323181" y="4561728"/>
            <a:ext cx="3282052" cy="338554"/>
          </a:xfrm>
          <a:prstGeom prst="rect">
            <a:avLst/>
          </a:prstGeom>
          <a:noFill/>
        </p:spPr>
        <p:txBody>
          <a:bodyPr wrap="none" lIns="91440" tIns="45720" rIns="91440" bIns="45720" rtlCol="0" anchor="t">
            <a:spAutoFit/>
          </a:bodyPr>
          <a:lstStyle/>
          <a:p>
            <a:r>
              <a:rPr lang="en-US" sz="1600" b="1">
                <a:solidFill>
                  <a:schemeClr val="bg1"/>
                </a:solidFill>
                <a:latin typeface="+mj-lt"/>
                <a:cs typeface="Segoe UI Light"/>
              </a:rPr>
              <a:t>https://www.linkedin.com/in/salvav/</a:t>
            </a:r>
            <a:r>
              <a:rPr lang="en-US" sz="1600" b="1">
                <a:solidFill>
                  <a:schemeClr val="bg1"/>
                </a:solidFill>
                <a:latin typeface="+mj-lt"/>
                <a:cs typeface="Segoe UI Semibold"/>
              </a:rPr>
              <a:t> </a:t>
            </a:r>
            <a:endParaRPr lang="en-US">
              <a:solidFill>
                <a:schemeClr val="bg1"/>
              </a:solidFill>
            </a:endParaRPr>
          </a:p>
        </p:txBody>
      </p:sp>
      <p:pic>
        <p:nvPicPr>
          <p:cNvPr id="21" name="Picture 20">
            <a:extLst>
              <a:ext uri="{FF2B5EF4-FFF2-40B4-BE49-F238E27FC236}">
                <a16:creationId xmlns:a16="http://schemas.microsoft.com/office/drawing/2014/main" id="{85A7A61B-6A42-767E-0CEE-A024DDD7CA8D}"/>
              </a:ext>
            </a:extLst>
          </p:cNvPr>
          <p:cNvPicPr>
            <a:picLocks noChangeAspect="1"/>
          </p:cNvPicPr>
          <p:nvPr/>
        </p:nvPicPr>
        <p:blipFill>
          <a:blip r:embed="rId4"/>
          <a:stretch>
            <a:fillRect/>
          </a:stretch>
        </p:blipFill>
        <p:spPr>
          <a:xfrm>
            <a:off x="4642994" y="3676041"/>
            <a:ext cx="640080" cy="640080"/>
          </a:xfrm>
          <a:prstGeom prst="rect">
            <a:avLst/>
          </a:prstGeom>
        </p:spPr>
      </p:pic>
      <p:pic>
        <p:nvPicPr>
          <p:cNvPr id="25" name="Picture 24">
            <a:extLst>
              <a:ext uri="{FF2B5EF4-FFF2-40B4-BE49-F238E27FC236}">
                <a16:creationId xmlns:a16="http://schemas.microsoft.com/office/drawing/2014/main" id="{C1CA8290-E974-B064-92B7-73A8440F458B}"/>
              </a:ext>
            </a:extLst>
          </p:cNvPr>
          <p:cNvPicPr>
            <a:picLocks noChangeAspect="1"/>
          </p:cNvPicPr>
          <p:nvPr/>
        </p:nvPicPr>
        <p:blipFill>
          <a:blip r:embed="rId5"/>
          <a:stretch>
            <a:fillRect/>
          </a:stretch>
        </p:blipFill>
        <p:spPr>
          <a:xfrm>
            <a:off x="4642994" y="4405519"/>
            <a:ext cx="640080" cy="640080"/>
          </a:xfrm>
          <a:prstGeom prst="rect">
            <a:avLst/>
          </a:prstGeom>
        </p:spPr>
      </p:pic>
      <p:sp>
        <p:nvSpPr>
          <p:cNvPr id="10" name="Content Placeholder 9">
            <a:extLst>
              <a:ext uri="{FF2B5EF4-FFF2-40B4-BE49-F238E27FC236}">
                <a16:creationId xmlns:a16="http://schemas.microsoft.com/office/drawing/2014/main" id="{8EF3B9E0-BC4C-7233-A29B-842E3D1461C2}"/>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00655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6E69C-05F4-C9DA-6499-7921B760DF2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7D401F2-C63A-D1D0-F07A-5CA13EA2909A}"/>
              </a:ext>
            </a:extLst>
          </p:cNvPr>
          <p:cNvSpPr>
            <a:spLocks noGrp="1"/>
          </p:cNvSpPr>
          <p:nvPr>
            <p:ph type="body" sz="quarter" idx="10"/>
          </p:nvPr>
        </p:nvSpPr>
        <p:spPr/>
        <p:txBody>
          <a:bodyPr/>
          <a:lstStyle/>
          <a:p>
            <a:pPr marL="457200" lvl="0" indent="-457200">
              <a:buFont typeface="Arial" panose="020B0604020202020204" pitchFamily="34" charset="0"/>
              <a:buChar char="•"/>
              <a:defRPr/>
            </a:pPr>
            <a:r>
              <a:rPr lang="es-SV" sz="2800"/>
              <a:t>SharePoint no está muerto, larga vida a SharePoint </a:t>
            </a:r>
            <a:r>
              <a:rPr lang="es-SV" sz="2800">
                <a:sym typeface="Wingdings" panose="05000000000000000000" pitchFamily="2" charset="2"/>
              </a:rPr>
              <a:t></a:t>
            </a:r>
            <a:endParaRPr lang="es-SV" sz="2800"/>
          </a:p>
          <a:p>
            <a:pPr marL="457200" indent="-457200">
              <a:buFont typeface="Arial" panose="020B0604020202020204" pitchFamily="34" charset="0"/>
              <a:buChar char="•"/>
              <a:defRPr/>
            </a:pPr>
            <a:r>
              <a:rPr lang="es-SV" sz="2800"/>
              <a:t>Los Agentes de </a:t>
            </a:r>
            <a:r>
              <a:rPr lang="es-SV" sz="2800" err="1"/>
              <a:t>Copilot</a:t>
            </a:r>
            <a:r>
              <a:rPr lang="es-SV" sz="2800"/>
              <a:t> para SharePoint facilitan descubrir, consumir y compartir información de Sitios de forma rápida y sencilla</a:t>
            </a:r>
          </a:p>
          <a:p>
            <a:pPr marL="457200" indent="-457200">
              <a:buFont typeface="Arial" panose="020B0604020202020204" pitchFamily="34" charset="0"/>
              <a:buChar char="•"/>
              <a:defRPr/>
            </a:pPr>
            <a:r>
              <a:rPr lang="es-SV" sz="2800"/>
              <a:t>Todo Sitio de SharePoint cuenta con un Agente por defecto y se pueden crear Agentes Adicionales</a:t>
            </a:r>
          </a:p>
          <a:p>
            <a:pPr marL="457200" indent="-457200">
              <a:buFont typeface="Arial" panose="020B0604020202020204" pitchFamily="34" charset="0"/>
              <a:buChar char="•"/>
              <a:defRPr/>
            </a:pPr>
            <a:r>
              <a:rPr lang="es-SV" sz="2800"/>
              <a:t>Los Agentes de SharePoint se gestionan y gobiernan por las mismas reglas del juego que cualquier archivo almacenado en el Sitio</a:t>
            </a:r>
          </a:p>
          <a:p>
            <a:pPr marL="457200" indent="-457200">
              <a:buFont typeface="Arial" panose="020B0604020202020204" pitchFamily="34" charset="0"/>
              <a:buChar char="•"/>
              <a:defRPr/>
            </a:pPr>
            <a:r>
              <a:rPr lang="es-SV" sz="2800"/>
              <a:t>Hay que saber gestionar las expectativas en el uso y comportamiento de Agentes de </a:t>
            </a:r>
            <a:r>
              <a:rPr lang="es-SV" sz="2800" err="1"/>
              <a:t>Copilot</a:t>
            </a:r>
            <a:r>
              <a:rPr lang="es-SV" sz="2800"/>
              <a:t> teniendo en cuenta las limitaciones actuales que se irán superando con el tiempo</a:t>
            </a:r>
            <a:endParaRPr lang="en-US" sz="2800"/>
          </a:p>
          <a:p>
            <a:endParaRPr lang="en-US"/>
          </a:p>
        </p:txBody>
      </p:sp>
      <p:sp>
        <p:nvSpPr>
          <p:cNvPr id="3" name="Title 2">
            <a:extLst>
              <a:ext uri="{FF2B5EF4-FFF2-40B4-BE49-F238E27FC236}">
                <a16:creationId xmlns:a16="http://schemas.microsoft.com/office/drawing/2014/main" id="{D25A43F0-3096-56E2-A4C7-0DB64B30E3DD}"/>
              </a:ext>
            </a:extLst>
          </p:cNvPr>
          <p:cNvSpPr>
            <a:spLocks noGrp="1"/>
          </p:cNvSpPr>
          <p:nvPr>
            <p:ph type="title"/>
          </p:nvPr>
        </p:nvSpPr>
        <p:spPr/>
        <p:txBody>
          <a:bodyPr/>
          <a:lstStyle/>
          <a:p>
            <a:r>
              <a:rPr lang="es-ES"/>
              <a:t>Conclusiones</a:t>
            </a:r>
            <a:endParaRPr lang="en-US"/>
          </a:p>
        </p:txBody>
      </p:sp>
      <p:pic>
        <p:nvPicPr>
          <p:cNvPr id="4" name="Picture Placeholder 18" descr="A person smiling for a picture&#10;&#10;AI-generated content may be incorrect.">
            <a:extLst>
              <a:ext uri="{FF2B5EF4-FFF2-40B4-BE49-F238E27FC236}">
                <a16:creationId xmlns:a16="http://schemas.microsoft.com/office/drawing/2014/main" id="{46289C4B-D0E2-57F9-29D4-A1675DF21741}"/>
              </a:ext>
            </a:extLst>
          </p:cNvPr>
          <p:cNvPicPr>
            <a:picLocks noChangeAspect="1"/>
          </p:cNvPicPr>
          <p:nvPr/>
        </p:nvPicPr>
        <p:blipFill>
          <a:blip r:embed="rId3"/>
          <a:srcRect l="1115" r="1115"/>
          <a:stretch>
            <a:fillRect/>
          </a:stretch>
        </p:blipFill>
        <p:spPr>
          <a:xfrm>
            <a:off x="11119908" y="413336"/>
            <a:ext cx="644106" cy="640080"/>
          </a:xfrm>
          <a:prstGeom prst="ellipse">
            <a:avLst/>
          </a:prstGeom>
        </p:spPr>
      </p:pic>
      <p:pic>
        <p:nvPicPr>
          <p:cNvPr id="5" name="Picture Placeholder 7" descr="A person with a beard and mustache&#10;&#10;AI-generated content may be incorrect.">
            <a:extLst>
              <a:ext uri="{FF2B5EF4-FFF2-40B4-BE49-F238E27FC236}">
                <a16:creationId xmlns:a16="http://schemas.microsoft.com/office/drawing/2014/main" id="{995E5874-D6DD-E112-7189-6445A13ED575}"/>
              </a:ext>
            </a:extLst>
          </p:cNvPr>
          <p:cNvPicPr>
            <a:picLocks noChangeAspect="1"/>
          </p:cNvPicPr>
          <p:nvPr/>
        </p:nvPicPr>
        <p:blipFill>
          <a:blip r:embed="rId4"/>
          <a:srcRect t="13511" b="13511"/>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3208901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26991-4016-BFB6-3EB3-19FAC17FB1B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20E60F-9824-067C-D5A9-7EF35103DF4F}"/>
              </a:ext>
            </a:extLst>
          </p:cNvPr>
          <p:cNvSpPr>
            <a:spLocks noGrp="1"/>
          </p:cNvSpPr>
          <p:nvPr>
            <p:ph type="body" sz="quarter" idx="10"/>
          </p:nvPr>
        </p:nvSpPr>
        <p:spPr/>
        <p:txBody>
          <a:bodyPr/>
          <a:lstStyle/>
          <a:p>
            <a:pPr marL="457200" lvl="0" indent="-457200">
              <a:buFont typeface="Arial" panose="020B0604020202020204" pitchFamily="34" charset="0"/>
              <a:buChar char="•"/>
              <a:defRPr/>
            </a:pPr>
            <a:r>
              <a:rPr lang="en-US" sz="2800">
                <a:hlinkClick r:id="rId3"/>
              </a:rPr>
              <a:t>SharePoint agents – Microsoft Adoption</a:t>
            </a:r>
            <a:endParaRPr lang="en-US" sz="2800"/>
          </a:p>
          <a:p>
            <a:pPr marL="457200" lvl="0" indent="-457200">
              <a:buFont typeface="Arial" panose="020B0604020202020204" pitchFamily="34" charset="0"/>
              <a:buChar char="•"/>
              <a:defRPr/>
            </a:pPr>
            <a:r>
              <a:rPr lang="en-US" sz="2800">
                <a:hlinkClick r:id="rId4"/>
              </a:rPr>
              <a:t>Use cases for SharePoint agents</a:t>
            </a:r>
            <a:endParaRPr lang="en-US" sz="2800"/>
          </a:p>
          <a:p>
            <a:pPr marL="457200" lvl="0" indent="-457200">
              <a:buFont typeface="Arial" panose="020B0604020202020204" pitchFamily="34" charset="0"/>
              <a:buChar char="•"/>
              <a:defRPr/>
            </a:pPr>
            <a:r>
              <a:rPr lang="en-US" sz="2800">
                <a:hlinkClick r:id="rId5"/>
              </a:rPr>
              <a:t>Get started with SharePoint agents - Microsoft Support</a:t>
            </a:r>
            <a:endParaRPr lang="en-US" sz="2800"/>
          </a:p>
          <a:p>
            <a:pPr marL="457200" lvl="0" indent="-457200">
              <a:buFont typeface="Arial" panose="020B0604020202020204" pitchFamily="34" charset="0"/>
              <a:buChar char="•"/>
              <a:defRPr/>
            </a:pPr>
            <a:r>
              <a:rPr lang="en-US" sz="2800">
                <a:hlinkClick r:id="rId6"/>
              </a:rPr>
              <a:t>Frequently asked questions about Copilot in SharePoint - Microsoft Support</a:t>
            </a:r>
            <a:endParaRPr lang="en-US" sz="2800"/>
          </a:p>
          <a:p>
            <a:pPr marL="457200" lvl="0" indent="-457200">
              <a:buFont typeface="Arial" panose="020B0604020202020204" pitchFamily="34" charset="0"/>
              <a:buChar char="•"/>
              <a:defRPr/>
            </a:pPr>
            <a:r>
              <a:rPr lang="en-US" sz="2800">
                <a:hlinkClick r:id="rId7"/>
              </a:rPr>
              <a:t>Set up SharePoint agents for pay-as-you-go billing - SharePoint in Microsoft 365 | Microsoft Learn</a:t>
            </a:r>
            <a:endParaRPr lang="en-US" sz="2800"/>
          </a:p>
          <a:p>
            <a:pPr marL="457200" lvl="0" indent="-457200">
              <a:buFont typeface="Arial" panose="020B0604020202020204" pitchFamily="34" charset="0"/>
              <a:buChar char="•"/>
              <a:defRPr/>
            </a:pPr>
            <a:r>
              <a:rPr lang="en-US" sz="2800">
                <a:hlinkClick r:id="rId8"/>
              </a:rPr>
              <a:t>Restrict discovery of SharePoint sites and content - SharePoint in Microsoft 365 | Microsoft Learn</a:t>
            </a:r>
            <a:endParaRPr lang="en-US" sz="2800"/>
          </a:p>
          <a:p>
            <a:pPr marL="342900" indent="-342900" algn="l">
              <a:buFont typeface="Arial" panose="020B0604020202020204" pitchFamily="34" charset="0"/>
              <a:buChar char="•"/>
            </a:pPr>
            <a:endParaRPr lang="en-US" sz="3200">
              <a:latin typeface="Segoe UI" panose="020B0502040204020203" pitchFamily="34" charset="0"/>
            </a:endParaRPr>
          </a:p>
          <a:p>
            <a:pPr marL="342900" indent="-342900" algn="l">
              <a:buFont typeface="Arial" panose="020B0604020202020204" pitchFamily="34" charset="0"/>
              <a:buChar char="•"/>
            </a:pPr>
            <a:r>
              <a:rPr lang="en-US" sz="3200">
                <a:latin typeface="Segoe UI" panose="020B0502040204020203" pitchFamily="34" charset="0"/>
                <a:hlinkClick r:id="rId9"/>
              </a:rPr>
              <a:t>Manage access to SharePoint agents - SharePoint in Microsoft 365 | Microsoft Learn</a:t>
            </a:r>
            <a:endParaRPr lang="en-US" sz="3200">
              <a:latin typeface="Segoe UI" panose="020B0502040204020203" pitchFamily="34" charset="0"/>
            </a:endParaRPr>
          </a:p>
          <a:p>
            <a:pPr marL="342900" indent="-342900" algn="l">
              <a:buFont typeface="Arial" panose="020B0604020202020204" pitchFamily="34" charset="0"/>
              <a:buChar char="•"/>
            </a:pPr>
            <a:endParaRPr lang="en-US" sz="3200">
              <a:latin typeface="Segoe UI" panose="020B0502040204020203" pitchFamily="34" charset="0"/>
            </a:endParaRPr>
          </a:p>
          <a:p>
            <a:pPr marL="342900" indent="-342900" algn="l">
              <a:buFont typeface="Arial" panose="020B0604020202020204" pitchFamily="34" charset="0"/>
              <a:buChar char="•"/>
            </a:pPr>
            <a:r>
              <a:rPr lang="en-US" sz="3200">
                <a:latin typeface="Segoe UI" panose="020B0502040204020203" pitchFamily="34" charset="0"/>
                <a:hlinkClick r:id="rId10"/>
              </a:rPr>
              <a:t>Optimize SharePoint Content Retrieval in Your Agent | Microsoft Learn</a:t>
            </a:r>
            <a:endParaRPr lang="en-US" sz="3200">
              <a:latin typeface="Segoe UI" panose="020B0502040204020203" pitchFamily="34" charset="0"/>
            </a:endParaRPr>
          </a:p>
          <a:p>
            <a:pPr marL="342900" indent="-342900">
              <a:buFont typeface="Arial" panose="020B0604020202020204" pitchFamily="34" charset="0"/>
              <a:buChar char="•"/>
            </a:pPr>
            <a:endParaRPr lang="en-US" sz="3200">
              <a:latin typeface="Segoe UI" panose="020B0502040204020203" pitchFamily="34" charset="0"/>
            </a:endParaRPr>
          </a:p>
          <a:p>
            <a:pPr marL="342900" indent="-342900">
              <a:buFont typeface="Arial" panose="020B0604020202020204" pitchFamily="34" charset="0"/>
              <a:buChar char="•"/>
            </a:pPr>
            <a:r>
              <a:rPr lang="en-US" sz="3200">
                <a:latin typeface="Segoe UI" panose="020B0502040204020203" pitchFamily="34" charset="0"/>
                <a:hlinkClick r:id="rId11"/>
              </a:rPr>
              <a:t>How to Report the Creation of SharePoint Agents</a:t>
            </a:r>
            <a:endParaRPr lang="en-US" sz="3200">
              <a:latin typeface="Segoe UI" panose="020B0502040204020203" pitchFamily="34" charset="0"/>
            </a:endParaRPr>
          </a:p>
          <a:p>
            <a:endParaRPr lang="en-US"/>
          </a:p>
        </p:txBody>
      </p:sp>
      <p:sp>
        <p:nvSpPr>
          <p:cNvPr id="3" name="Title 2">
            <a:extLst>
              <a:ext uri="{FF2B5EF4-FFF2-40B4-BE49-F238E27FC236}">
                <a16:creationId xmlns:a16="http://schemas.microsoft.com/office/drawing/2014/main" id="{87918791-751F-D610-2F05-AF6DF4457A15}"/>
              </a:ext>
            </a:extLst>
          </p:cNvPr>
          <p:cNvSpPr>
            <a:spLocks noGrp="1"/>
          </p:cNvSpPr>
          <p:nvPr>
            <p:ph type="title"/>
          </p:nvPr>
        </p:nvSpPr>
        <p:spPr/>
        <p:txBody>
          <a:bodyPr/>
          <a:lstStyle/>
          <a:p>
            <a:r>
              <a:rPr lang="es-ES"/>
              <a:t>Referencias (1/2)</a:t>
            </a:r>
            <a:endParaRPr lang="en-US"/>
          </a:p>
        </p:txBody>
      </p:sp>
    </p:spTree>
    <p:extLst>
      <p:ext uri="{BB962C8B-B14F-4D97-AF65-F5344CB8AC3E}">
        <p14:creationId xmlns:p14="http://schemas.microsoft.com/office/powerpoint/2010/main" val="1860621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4EF51-B5D8-E7BE-B0DD-B4B62743CF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2F4F180-84D1-C2C9-D125-6EB9E2A4DCD2}"/>
              </a:ext>
            </a:extLst>
          </p:cNvPr>
          <p:cNvSpPr>
            <a:spLocks noGrp="1"/>
          </p:cNvSpPr>
          <p:nvPr>
            <p:ph type="body" sz="quarter" idx="10"/>
          </p:nvPr>
        </p:nvSpPr>
        <p:spPr/>
        <p:txBody>
          <a:bodyPr/>
          <a:lstStyle/>
          <a:p>
            <a:pPr marL="457200" lvl="0" indent="-457200">
              <a:buFont typeface="Arial" panose="020B0604020202020204" pitchFamily="34" charset="0"/>
              <a:buChar char="•"/>
              <a:defRPr/>
            </a:pPr>
            <a:r>
              <a:rPr lang="en-US" sz="2800">
                <a:hlinkClick r:id="rId3"/>
              </a:rPr>
              <a:t>Manage access to SharePoint agents - SharePoint in Microsoft 365 | Microsoft Learn</a:t>
            </a:r>
            <a:endParaRPr lang="en-US" sz="2800"/>
          </a:p>
          <a:p>
            <a:pPr marL="457200" lvl="0" indent="-457200">
              <a:buFont typeface="Arial" panose="020B0604020202020204" pitchFamily="34" charset="0"/>
              <a:buChar char="•"/>
              <a:defRPr/>
            </a:pPr>
            <a:r>
              <a:rPr lang="en-US" sz="2800">
                <a:hlinkClick r:id="rId4"/>
              </a:rPr>
              <a:t>Optimize SharePoint Content Retrieval in Your Agent | Microsoft Learn</a:t>
            </a:r>
            <a:endParaRPr lang="en-US" sz="2800"/>
          </a:p>
          <a:p>
            <a:pPr marL="457200" lvl="0" indent="-457200">
              <a:buFont typeface="Arial" panose="020B0604020202020204" pitchFamily="34" charset="0"/>
              <a:buChar char="•"/>
              <a:defRPr/>
            </a:pPr>
            <a:r>
              <a:rPr lang="en-US" sz="2800">
                <a:hlinkClick r:id="rId5"/>
              </a:rPr>
              <a:t>How to Report the Creation of SharePoint Agents</a:t>
            </a:r>
            <a:endParaRPr lang="en-US" sz="2800"/>
          </a:p>
          <a:p>
            <a:endParaRPr lang="en-US"/>
          </a:p>
        </p:txBody>
      </p:sp>
      <p:sp>
        <p:nvSpPr>
          <p:cNvPr id="3" name="Title 2">
            <a:extLst>
              <a:ext uri="{FF2B5EF4-FFF2-40B4-BE49-F238E27FC236}">
                <a16:creationId xmlns:a16="http://schemas.microsoft.com/office/drawing/2014/main" id="{ABBBF4E1-238B-134F-70D1-E32EE27A7197}"/>
              </a:ext>
            </a:extLst>
          </p:cNvPr>
          <p:cNvSpPr>
            <a:spLocks noGrp="1"/>
          </p:cNvSpPr>
          <p:nvPr>
            <p:ph type="title"/>
          </p:nvPr>
        </p:nvSpPr>
        <p:spPr/>
        <p:txBody>
          <a:bodyPr/>
          <a:lstStyle/>
          <a:p>
            <a:r>
              <a:rPr lang="es-ES"/>
              <a:t>Referencias (2/2)</a:t>
            </a:r>
            <a:endParaRPr lang="en-US"/>
          </a:p>
        </p:txBody>
      </p:sp>
    </p:spTree>
    <p:extLst>
      <p:ext uri="{BB962C8B-B14F-4D97-AF65-F5344CB8AC3E}">
        <p14:creationId xmlns:p14="http://schemas.microsoft.com/office/powerpoint/2010/main" val="2211517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8903C-E7D0-A6B1-06B2-26B6F987FE8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3D0840F-1766-ED6F-2D4F-3870F3E0A51E}"/>
              </a:ext>
            </a:extLst>
          </p:cNvPr>
          <p:cNvSpPr>
            <a:spLocks noGrp="1"/>
          </p:cNvSpPr>
          <p:nvPr>
            <p:ph type="body" sz="quarter" idx="10"/>
          </p:nvPr>
        </p:nvSpPr>
        <p:spPr>
          <a:xfrm>
            <a:off x="519248" y="1447799"/>
            <a:ext cx="7305403" cy="1975926"/>
          </a:xfrm>
        </p:spPr>
        <p:txBody>
          <a:bodyPr/>
          <a:lstStyle/>
          <a:p>
            <a:pPr marL="457200" indent="-457200">
              <a:buFont typeface="Arial" panose="020B0604020202020204" pitchFamily="34" charset="0"/>
              <a:buChar char="•"/>
              <a:defRPr/>
            </a:pPr>
            <a:r>
              <a:rPr lang="es-ES" sz="2800"/>
              <a:t>La mejor forma de estar al día con los cambios en Microsoft 365:</a:t>
            </a:r>
          </a:p>
          <a:p>
            <a:pPr marL="977642" lvl="4" indent="-457200">
              <a:buFont typeface="Wingdings" panose="05000000000000000000" pitchFamily="2" charset="2"/>
              <a:buChar char="§"/>
              <a:defRPr/>
            </a:pPr>
            <a:r>
              <a:rPr lang="en-US" sz="2400">
                <a:latin typeface="+mj-lt"/>
                <a:cs typeface="Segoe UI" panose="020B0502040204020203" pitchFamily="34" charset="0"/>
                <a:hlinkClick r:id="rId3">
                  <a:extLst>
                    <a:ext uri="{A12FA001-AC4F-418D-AE19-62706E023703}">
                      <ahyp:hlinkClr xmlns:ahyp="http://schemas.microsoft.com/office/drawing/2018/hyperlinkcolor" val="tx"/>
                    </a:ext>
                  </a:extLst>
                </a:hlinkClick>
              </a:rPr>
              <a:t>https://o365itpros.gumroad.com/l/O365IT</a:t>
            </a:r>
            <a:r>
              <a:rPr lang="en-US" sz="2400">
                <a:latin typeface="+mj-lt"/>
                <a:cs typeface="Segoe UI" panose="020B0502040204020203" pitchFamily="34" charset="0"/>
              </a:rPr>
              <a:t>  </a:t>
            </a:r>
          </a:p>
          <a:p>
            <a:endParaRPr lang="en-US"/>
          </a:p>
        </p:txBody>
      </p:sp>
      <p:sp>
        <p:nvSpPr>
          <p:cNvPr id="3" name="Title 2">
            <a:extLst>
              <a:ext uri="{FF2B5EF4-FFF2-40B4-BE49-F238E27FC236}">
                <a16:creationId xmlns:a16="http://schemas.microsoft.com/office/drawing/2014/main" id="{513A5C7A-F6D3-F5DE-D758-30BB54FD49CA}"/>
              </a:ext>
            </a:extLst>
          </p:cNvPr>
          <p:cNvSpPr>
            <a:spLocks noGrp="1"/>
          </p:cNvSpPr>
          <p:nvPr>
            <p:ph type="title"/>
          </p:nvPr>
        </p:nvSpPr>
        <p:spPr/>
        <p:txBody>
          <a:bodyPr/>
          <a:lstStyle/>
          <a:p>
            <a:r>
              <a:rPr lang="es-ES"/>
              <a:t>Office 365 for IT Pros</a:t>
            </a:r>
            <a:endParaRPr lang="en-US"/>
          </a:p>
        </p:txBody>
      </p:sp>
      <p:pic>
        <p:nvPicPr>
          <p:cNvPr id="4" name="Picture 2">
            <a:extLst>
              <a:ext uri="{FF2B5EF4-FFF2-40B4-BE49-F238E27FC236}">
                <a16:creationId xmlns:a16="http://schemas.microsoft.com/office/drawing/2014/main" id="{939937E4-57F2-EE6E-5FB2-74498B9B3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166" y="523076"/>
            <a:ext cx="3779518" cy="534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97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a:extLst>
            <a:ext uri="{FF2B5EF4-FFF2-40B4-BE49-F238E27FC236}">
              <a16:creationId xmlns:a16="http://schemas.microsoft.com/office/drawing/2014/main" id="{0A4E0B78-53E7-693E-71D0-9A34291519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58B71D9-3CE1-A099-1524-A32479132A1A}"/>
              </a:ext>
            </a:extLst>
          </p:cNvPr>
          <p:cNvSpPr>
            <a:spLocks noGrp="1"/>
          </p:cNvSpPr>
          <p:nvPr>
            <p:ph type="body" sz="quarter" idx="4294967295"/>
          </p:nvPr>
        </p:nvSpPr>
        <p:spPr>
          <a:xfrm>
            <a:off x="3827463" y="1389063"/>
            <a:ext cx="8364537" cy="4017962"/>
          </a:xfrm>
        </p:spPr>
        <p:txBody>
          <a:bodyPr/>
          <a:lstStyle/>
          <a:p>
            <a:endParaRPr lang="en-US" sz="1800"/>
          </a:p>
          <a:p>
            <a:endParaRPr lang="en-US" sz="1800"/>
          </a:p>
        </p:txBody>
      </p:sp>
      <p:sp>
        <p:nvSpPr>
          <p:cNvPr id="6" name="Marcador de texto 4">
            <a:extLst>
              <a:ext uri="{FF2B5EF4-FFF2-40B4-BE49-F238E27FC236}">
                <a16:creationId xmlns:a16="http://schemas.microsoft.com/office/drawing/2014/main" id="{E9614537-AFAA-A2EB-CCA3-C15CA2C4365B}"/>
              </a:ext>
            </a:extLst>
          </p:cNvPr>
          <p:cNvSpPr txBox="1">
            <a:spLocks/>
          </p:cNvSpPr>
          <p:nvPr/>
        </p:nvSpPr>
        <p:spPr>
          <a:xfrm>
            <a:off x="270700" y="2135310"/>
            <a:ext cx="6605311" cy="179466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Light (Headings)y)"/>
                <a:ea typeface="+mn-ea"/>
                <a:cs typeface="Segoe UI Semibold" panose="020B0702040204020203" pitchFamily="34" charset="0"/>
              </a:rPr>
              <a:t>¿</a:t>
            </a:r>
            <a:r>
              <a:rPr kumimoji="0" lang="en-US" sz="3600" b="1" i="0" u="none" strike="noStrike" kern="1200" cap="none" spc="0" normalizeH="0" baseline="0" noProof="0" err="1">
                <a:ln>
                  <a:noFill/>
                </a:ln>
                <a:solidFill>
                  <a:srgbClr val="FFFFFF"/>
                </a:solidFill>
                <a:effectLst/>
                <a:uLnTx/>
                <a:uFillTx/>
                <a:latin typeface="Segoe UI Light (Headings)y)"/>
                <a:ea typeface="+mn-ea"/>
                <a:cs typeface="Segoe UI Semibold" panose="020B0702040204020203" pitchFamily="34" charset="0"/>
              </a:rPr>
              <a:t>Preguntas</a:t>
            </a:r>
            <a:r>
              <a:rPr kumimoji="0" lang="en-US" sz="3600" b="1" i="0" u="none" strike="noStrike" kern="1200" cap="none" spc="0" normalizeH="0" baseline="0" noProof="0">
                <a:ln>
                  <a:noFill/>
                </a:ln>
                <a:solidFill>
                  <a:srgbClr val="FFFFFF"/>
                </a:solidFill>
                <a:effectLst/>
                <a:uLnTx/>
                <a:uFillTx/>
                <a:latin typeface="Segoe UI Light (Headings)y)"/>
                <a:ea typeface="+mn-ea"/>
                <a:cs typeface="Segoe UI Semibold" panose="020B0702040204020203"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0" normalizeH="0" baseline="0" noProof="0">
              <a:ln>
                <a:noFill/>
              </a:ln>
              <a:solidFill>
                <a:srgbClr val="FFFFFF"/>
              </a:solidFill>
              <a:effectLst/>
              <a:uLnTx/>
              <a:uFillTx/>
              <a:latin typeface="Segoe UI Light (Headings)y)"/>
              <a:ea typeface="+mn-ea"/>
              <a:cs typeface="+mn-cs"/>
            </a:endParaRPr>
          </a:p>
        </p:txBody>
      </p:sp>
      <p:pic>
        <p:nvPicPr>
          <p:cNvPr id="7" name="Picture 6" descr="Minion Rush – FAQs">
            <a:extLst>
              <a:ext uri="{FF2B5EF4-FFF2-40B4-BE49-F238E27FC236}">
                <a16:creationId xmlns:a16="http://schemas.microsoft.com/office/drawing/2014/main" id="{94AC5622-466E-503F-45FB-B2F8EAE26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5175" y="189427"/>
            <a:ext cx="507682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71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F863FBBF-592E-D948-84BD-F4C54B7A3A3A}"/>
              </a:ext>
            </a:extLst>
          </p:cNvPr>
          <p:cNvSpPr txBox="1">
            <a:spLocks/>
          </p:cNvSpPr>
          <p:nvPr/>
        </p:nvSpPr>
        <p:spPr>
          <a:xfrm>
            <a:off x="0" y="3668549"/>
            <a:ext cx="12192000" cy="2622184"/>
          </a:xfrm>
          <a:prstGeom prst="rect">
            <a:avLst/>
          </a:prstGeom>
          <a:solidFill>
            <a:srgbClr val="F2F2F2">
              <a:alpha val="75000"/>
            </a:srgbClr>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defTabSz="685983"/>
            <a:endParaRPr lang="es-ES" sz="2800">
              <a:solidFill>
                <a:srgbClr val="0DA2C2"/>
              </a:solidFill>
              <a:latin typeface="Segoe UI Semibold" panose="020B0702040204020203" pitchFamily="34" charset="0"/>
              <a:ea typeface="+mj-ea"/>
              <a:cs typeface="Segoe UI Semibold" panose="020B0702040204020203" pitchFamily="34" charset="0"/>
            </a:endParaRPr>
          </a:p>
        </p:txBody>
      </p:sp>
      <p:sp>
        <p:nvSpPr>
          <p:cNvPr id="4" name="Title 8">
            <a:extLst>
              <a:ext uri="{FF2B5EF4-FFF2-40B4-BE49-F238E27FC236}">
                <a16:creationId xmlns:a16="http://schemas.microsoft.com/office/drawing/2014/main" id="{BA7261DF-65BA-3847-2F3A-EAED82CDE4C5}"/>
              </a:ext>
            </a:extLst>
          </p:cNvPr>
          <p:cNvSpPr txBox="1">
            <a:spLocks/>
          </p:cNvSpPr>
          <p:nvPr/>
        </p:nvSpPr>
        <p:spPr>
          <a:xfrm>
            <a:off x="2224882" y="3911600"/>
            <a:ext cx="7742236" cy="997196"/>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algn="ctr"/>
            <a:r>
              <a:rPr lang="ca-ES" sz="9600" err="1">
                <a:solidFill>
                  <a:srgbClr val="0DA2C2"/>
                </a:solidFill>
                <a:latin typeface="Segoe UI Semibold" panose="020B0702040204020203" pitchFamily="34" charset="0"/>
                <a:cs typeface="Segoe UI Semibold" panose="020B0702040204020203" pitchFamily="34" charset="0"/>
              </a:rPr>
              <a:t>Thank</a:t>
            </a:r>
            <a:r>
              <a:rPr lang="ca-ES" sz="9600">
                <a:solidFill>
                  <a:srgbClr val="0DA2C2"/>
                </a:solidFill>
                <a:latin typeface="Segoe UI Semibold" panose="020B0702040204020203" pitchFamily="34" charset="0"/>
                <a:cs typeface="Segoe UI Semibold" panose="020B0702040204020203" pitchFamily="34" charset="0"/>
              </a:rPr>
              <a:t> </a:t>
            </a:r>
            <a:r>
              <a:rPr lang="ca-ES" sz="9600" err="1">
                <a:solidFill>
                  <a:srgbClr val="0DA2C2"/>
                </a:solidFill>
                <a:latin typeface="Segoe UI Semibold" panose="020B0702040204020203" pitchFamily="34" charset="0"/>
                <a:cs typeface="Segoe UI Semibold" panose="020B0702040204020203" pitchFamily="34" charset="0"/>
              </a:rPr>
              <a:t>you</a:t>
            </a:r>
            <a:r>
              <a:rPr lang="ca-ES" sz="9600">
                <a:solidFill>
                  <a:srgbClr val="0DA2C2"/>
                </a:solidFill>
                <a:latin typeface="Segoe UI Semibold" panose="020B0702040204020203" pitchFamily="34" charset="0"/>
                <a:cs typeface="Segoe UI Semibold" panose="020B0702040204020203" pitchFamily="34" charset="0"/>
              </a:rPr>
              <a:t>!</a:t>
            </a:r>
            <a:endParaRPr lang="es-ES" sz="9600">
              <a:solidFill>
                <a:srgbClr val="0DA2C2"/>
              </a:solidFill>
              <a:latin typeface="Segoe UI Semibold" panose="020B0702040204020203" pitchFamily="34" charset="0"/>
              <a:cs typeface="Segoe UI Semibold" panose="020B0702040204020203" pitchFamily="34" charset="0"/>
            </a:endParaRPr>
          </a:p>
        </p:txBody>
      </p:sp>
      <p:sp>
        <p:nvSpPr>
          <p:cNvPr id="6" name="Title 8">
            <a:extLst>
              <a:ext uri="{FF2B5EF4-FFF2-40B4-BE49-F238E27FC236}">
                <a16:creationId xmlns:a16="http://schemas.microsoft.com/office/drawing/2014/main" id="{EAAE5CF7-F258-5C62-3352-EEFF5A3A880C}"/>
              </a:ext>
            </a:extLst>
          </p:cNvPr>
          <p:cNvSpPr txBox="1">
            <a:spLocks/>
          </p:cNvSpPr>
          <p:nvPr/>
        </p:nvSpPr>
        <p:spPr>
          <a:xfrm>
            <a:off x="2309548" y="5402974"/>
            <a:ext cx="7742236" cy="997196"/>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algn="ctr"/>
            <a:r>
              <a:rPr lang="ca-ES" sz="4800" err="1">
                <a:solidFill>
                  <a:srgbClr val="0DA2C2"/>
                </a:solidFill>
                <a:latin typeface="Segoe UI Semibold" panose="020B0702040204020203" pitchFamily="34" charset="0"/>
                <a:cs typeface="Segoe UI Semibold" panose="020B0702040204020203" pitchFamily="34" charset="0"/>
              </a:rPr>
              <a:t>Questions</a:t>
            </a:r>
            <a:r>
              <a:rPr lang="ca-ES" sz="4800">
                <a:solidFill>
                  <a:srgbClr val="0DA2C2"/>
                </a:solidFill>
                <a:latin typeface="Segoe UI Semibold" panose="020B0702040204020203" pitchFamily="34" charset="0"/>
                <a:cs typeface="Segoe UI Semibold" panose="020B0702040204020203" pitchFamily="34" charset="0"/>
              </a:rPr>
              <a:t>?</a:t>
            </a:r>
            <a:endParaRPr lang="es-ES" sz="4800">
              <a:solidFill>
                <a:srgbClr val="0DA2C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22473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970253-0D84-2406-F222-CF339942FECD}"/>
              </a:ext>
            </a:extLst>
          </p:cNvPr>
          <p:cNvSpPr>
            <a:spLocks noGrp="1"/>
          </p:cNvSpPr>
          <p:nvPr>
            <p:ph type="body" sz="quarter" idx="10"/>
          </p:nvPr>
        </p:nvSpPr>
        <p:spPr/>
        <p:txBody>
          <a:bodyPr/>
          <a:lstStyle/>
          <a:p>
            <a:pPr marL="457200" lvl="0" indent="-457200">
              <a:buFont typeface="Arial" panose="020B0604020202020204" pitchFamily="34" charset="0"/>
              <a:buChar char="•"/>
              <a:defRPr/>
            </a:pPr>
            <a:r>
              <a:rPr lang="es-SV"/>
              <a:t>El momento de SharePoint y su rol clave en Microsoft 365</a:t>
            </a:r>
          </a:p>
          <a:p>
            <a:pPr marL="457200" lvl="0" indent="-457200">
              <a:buFont typeface="Arial" panose="020B0604020202020204" pitchFamily="34" charset="0"/>
              <a:buChar char="•"/>
              <a:defRPr/>
            </a:pPr>
            <a:r>
              <a:rPr lang="es-SV"/>
              <a:t>Agentes de </a:t>
            </a:r>
            <a:r>
              <a:rPr lang="es-SV" err="1"/>
              <a:t>Copilot</a:t>
            </a:r>
            <a:r>
              <a:rPr lang="es-SV"/>
              <a:t> para SharePoint: Escenarios y Casos de Uso</a:t>
            </a:r>
          </a:p>
          <a:p>
            <a:pPr marL="457200" lvl="0" indent="-457200">
              <a:buFont typeface="Arial" panose="020B0604020202020204" pitchFamily="34" charset="0"/>
              <a:buChar char="•"/>
              <a:defRPr/>
            </a:pPr>
            <a:r>
              <a:rPr lang="es-SV"/>
              <a:t>Agentes de </a:t>
            </a:r>
            <a:r>
              <a:rPr lang="es-SV" err="1"/>
              <a:t>Copilot</a:t>
            </a:r>
            <a:r>
              <a:rPr lang="es-SV"/>
              <a:t> para SharePoint en detalle</a:t>
            </a:r>
          </a:p>
          <a:p>
            <a:pPr marL="457200" lvl="0" indent="-457200">
              <a:buFont typeface="Arial" panose="020B0604020202020204" pitchFamily="34" charset="0"/>
              <a:buChar char="•"/>
              <a:defRPr/>
            </a:pPr>
            <a:r>
              <a:rPr lang="es-SV"/>
              <a:t>Prerrequisitos de Agentes de </a:t>
            </a:r>
            <a:r>
              <a:rPr lang="es-SV" err="1"/>
              <a:t>Copilot</a:t>
            </a:r>
            <a:r>
              <a:rPr lang="es-SV"/>
              <a:t> para SharePoint </a:t>
            </a:r>
          </a:p>
          <a:p>
            <a:pPr marL="457200" lvl="0" indent="-457200">
              <a:buFont typeface="Arial" panose="020B0604020202020204" pitchFamily="34" charset="0"/>
              <a:buChar char="•"/>
              <a:defRPr/>
            </a:pPr>
            <a:r>
              <a:rPr lang="es-SV"/>
              <a:t>Limitaciones &amp; Gobierno</a:t>
            </a:r>
          </a:p>
          <a:p>
            <a:pPr marL="457200" lvl="0" indent="-457200">
              <a:buFont typeface="Arial" panose="020B0604020202020204" pitchFamily="34" charset="0"/>
              <a:buChar char="•"/>
              <a:defRPr/>
            </a:pPr>
            <a:r>
              <a:rPr lang="es-SV" err="1"/>
              <a:t>Roadmap</a:t>
            </a:r>
            <a:r>
              <a:rPr lang="es-SV"/>
              <a:t> de Agentes de </a:t>
            </a:r>
            <a:r>
              <a:rPr lang="es-SV" err="1"/>
              <a:t>Copilot</a:t>
            </a:r>
            <a:r>
              <a:rPr lang="es-SV"/>
              <a:t> para SharePoint</a:t>
            </a:r>
          </a:p>
          <a:p>
            <a:pPr marL="457200" lvl="0" indent="-457200">
              <a:buFont typeface="Arial" panose="020B0604020202020204" pitchFamily="34" charset="0"/>
              <a:buChar char="•"/>
              <a:defRPr/>
            </a:pPr>
            <a:r>
              <a:rPr lang="es-SV"/>
              <a:t>Conclusiones &amp; Referencias</a:t>
            </a:r>
          </a:p>
          <a:p>
            <a:endParaRPr lang="en-US"/>
          </a:p>
        </p:txBody>
      </p:sp>
      <p:sp>
        <p:nvSpPr>
          <p:cNvPr id="3" name="Title 2">
            <a:extLst>
              <a:ext uri="{FF2B5EF4-FFF2-40B4-BE49-F238E27FC236}">
                <a16:creationId xmlns:a16="http://schemas.microsoft.com/office/drawing/2014/main" id="{44CC7085-6817-F657-5874-1B637B47545F}"/>
              </a:ext>
            </a:extLst>
          </p:cNvPr>
          <p:cNvSpPr>
            <a:spLocks noGrp="1"/>
          </p:cNvSpPr>
          <p:nvPr>
            <p:ph type="title"/>
          </p:nvPr>
        </p:nvSpPr>
        <p:spPr/>
        <p:txBody>
          <a:bodyPr/>
          <a:lstStyle/>
          <a:p>
            <a:r>
              <a:rPr lang="es-ES"/>
              <a:t>Agenda</a:t>
            </a:r>
            <a:endParaRPr lang="en-US"/>
          </a:p>
        </p:txBody>
      </p:sp>
    </p:spTree>
    <p:extLst>
      <p:ext uri="{BB962C8B-B14F-4D97-AF65-F5344CB8AC3E}">
        <p14:creationId xmlns:p14="http://schemas.microsoft.com/office/powerpoint/2010/main" val="41080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978951" y="2927227"/>
            <a:ext cx="10240453" cy="997196"/>
          </a:xfrm>
        </p:spPr>
        <p:txBody>
          <a:bodyPr/>
          <a:lstStyle/>
          <a:p>
            <a:pPr algn="ctr"/>
            <a:r>
              <a:rPr lang="en-US" sz="4800" b="1"/>
              <a:t>El </a:t>
            </a:r>
            <a:r>
              <a:rPr lang="en-US" sz="4800" b="1" err="1"/>
              <a:t>momento</a:t>
            </a:r>
            <a:r>
              <a:rPr lang="en-US" sz="4800" b="1"/>
              <a:t> de SharePoint y </a:t>
            </a:r>
            <a:r>
              <a:rPr lang="en-US" sz="4800" b="1" err="1"/>
              <a:t>su</a:t>
            </a:r>
            <a:r>
              <a:rPr lang="en-US" sz="4800" b="1"/>
              <a:t> </a:t>
            </a:r>
            <a:r>
              <a:rPr lang="en-US" sz="4800" b="1" err="1"/>
              <a:t>rol</a:t>
            </a:r>
            <a:r>
              <a:rPr lang="en-US" sz="4800" b="1"/>
              <a:t> clave en Microsoft 365</a:t>
            </a:r>
          </a:p>
        </p:txBody>
      </p:sp>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2"/>
          </p:nvPr>
        </p:nvSpPr>
        <p:spPr/>
        <p:txBody>
          <a:bodyPr/>
          <a:lstStyle/>
          <a:p>
            <a:endParaRPr lang="en-US" sz="1800"/>
          </a:p>
          <a:p>
            <a:endParaRPr lang="en-US" sz="1800"/>
          </a:p>
        </p:txBody>
      </p:sp>
    </p:spTree>
    <p:extLst>
      <p:ext uri="{BB962C8B-B14F-4D97-AF65-F5344CB8AC3E}">
        <p14:creationId xmlns:p14="http://schemas.microsoft.com/office/powerpoint/2010/main" val="2885514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a:extLst>
            <a:ext uri="{FF2B5EF4-FFF2-40B4-BE49-F238E27FC236}">
              <a16:creationId xmlns:a16="http://schemas.microsoft.com/office/drawing/2014/main" id="{ADF3881B-C918-3D34-7681-8954332607C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1797CC-DAF4-53A3-5B42-439B70A44CA2}"/>
              </a:ext>
            </a:extLst>
          </p:cNvPr>
          <p:cNvSpPr>
            <a:spLocks noGrp="1"/>
          </p:cNvSpPr>
          <p:nvPr>
            <p:ph type="body" sz="quarter" idx="4294967295"/>
          </p:nvPr>
        </p:nvSpPr>
        <p:spPr>
          <a:xfrm>
            <a:off x="3827463" y="1389063"/>
            <a:ext cx="8364537" cy="4017962"/>
          </a:xfrm>
        </p:spPr>
        <p:txBody>
          <a:bodyPr/>
          <a:lstStyle/>
          <a:p>
            <a:endParaRPr lang="en-US" sz="1800"/>
          </a:p>
          <a:p>
            <a:endParaRPr lang="en-US" sz="1800"/>
          </a:p>
        </p:txBody>
      </p:sp>
      <p:sp>
        <p:nvSpPr>
          <p:cNvPr id="3" name="Oval 2">
            <a:extLst>
              <a:ext uri="{FF2B5EF4-FFF2-40B4-BE49-F238E27FC236}">
                <a16:creationId xmlns:a16="http://schemas.microsoft.com/office/drawing/2014/main" id="{8E8F0937-1EAF-DFE3-5ABC-4331E610E2BE}"/>
              </a:ext>
              <a:ext uri="{C183D7F6-B498-43B3-948B-1728B52AA6E4}">
                <adec:decorative xmlns:adec="http://schemas.microsoft.com/office/drawing/2017/decorative" val="1"/>
              </a:ext>
            </a:extLst>
          </p:cNvPr>
          <p:cNvSpPr/>
          <p:nvPr/>
        </p:nvSpPr>
        <p:spPr bwMode="auto">
          <a:xfrm>
            <a:off x="3417737" y="516088"/>
            <a:ext cx="5359179" cy="5359179"/>
          </a:xfrm>
          <a:prstGeom prst="ellipse">
            <a:avLst/>
          </a:prstGeom>
          <a:noFill/>
          <a:ln w="38100" cap="flat" cmpd="sng" algn="ctr">
            <a:solidFill>
              <a:srgbClr val="009999"/>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grpSp>
        <p:nvGrpSpPr>
          <p:cNvPr id="4" name="Group 3">
            <a:extLst>
              <a:ext uri="{FF2B5EF4-FFF2-40B4-BE49-F238E27FC236}">
                <a16:creationId xmlns:a16="http://schemas.microsoft.com/office/drawing/2014/main" id="{D9A6CEE0-CACE-E620-3461-E75082CA5838}"/>
              </a:ext>
              <a:ext uri="{C183D7F6-B498-43B3-948B-1728B52AA6E4}">
                <adec:decorative xmlns:adec="http://schemas.microsoft.com/office/drawing/2017/decorative" val="1"/>
              </a:ext>
            </a:extLst>
          </p:cNvPr>
          <p:cNvGrpSpPr/>
          <p:nvPr/>
        </p:nvGrpSpPr>
        <p:grpSpPr>
          <a:xfrm>
            <a:off x="5691808" y="110571"/>
            <a:ext cx="811033" cy="811033"/>
            <a:chOff x="5691808" y="343893"/>
            <a:chExt cx="811033" cy="811033"/>
          </a:xfrm>
        </p:grpSpPr>
        <p:sp>
          <p:nvSpPr>
            <p:cNvPr id="5" name="Oval 4">
              <a:extLst>
                <a:ext uri="{FF2B5EF4-FFF2-40B4-BE49-F238E27FC236}">
                  <a16:creationId xmlns:a16="http://schemas.microsoft.com/office/drawing/2014/main" id="{29FE8065-0C66-C5D7-D9D5-FC645C4A8E54}"/>
                </a:ext>
              </a:extLst>
            </p:cNvPr>
            <p:cNvSpPr/>
            <p:nvPr/>
          </p:nvSpPr>
          <p:spPr bwMode="auto">
            <a:xfrm>
              <a:off x="5691808" y="343893"/>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pic>
          <p:nvPicPr>
            <p:cNvPr id="6" name="Picture 5" descr="A picture containing graphics, screenshot, colorfulness, electric blue&#10;&#10;Description automatically generated">
              <a:extLst>
                <a:ext uri="{FF2B5EF4-FFF2-40B4-BE49-F238E27FC236}">
                  <a16:creationId xmlns:a16="http://schemas.microsoft.com/office/drawing/2014/main" id="{A4517784-98B6-1293-7A4B-5D6D7D8B5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611" y="429370"/>
              <a:ext cx="640080" cy="640080"/>
            </a:xfrm>
            <a:prstGeom prst="rect">
              <a:avLst/>
            </a:prstGeom>
          </p:spPr>
        </p:pic>
      </p:grpSp>
      <p:grpSp>
        <p:nvGrpSpPr>
          <p:cNvPr id="7" name="Group 6">
            <a:extLst>
              <a:ext uri="{FF2B5EF4-FFF2-40B4-BE49-F238E27FC236}">
                <a16:creationId xmlns:a16="http://schemas.microsoft.com/office/drawing/2014/main" id="{6A85F8F5-C285-A83E-C8F1-7D8DF1020545}"/>
              </a:ext>
              <a:ext uri="{C183D7F6-B498-43B3-948B-1728B52AA6E4}">
                <adec:decorative xmlns:adec="http://schemas.microsoft.com/office/drawing/2017/decorative" val="1"/>
              </a:ext>
            </a:extLst>
          </p:cNvPr>
          <p:cNvGrpSpPr/>
          <p:nvPr/>
        </p:nvGrpSpPr>
        <p:grpSpPr>
          <a:xfrm>
            <a:off x="8022660" y="1463618"/>
            <a:ext cx="811033" cy="811033"/>
            <a:chOff x="8022660" y="1696940"/>
            <a:chExt cx="811033" cy="811033"/>
          </a:xfrm>
        </p:grpSpPr>
        <p:sp>
          <p:nvSpPr>
            <p:cNvPr id="11" name="Oval 10">
              <a:extLst>
                <a:ext uri="{FF2B5EF4-FFF2-40B4-BE49-F238E27FC236}">
                  <a16:creationId xmlns:a16="http://schemas.microsoft.com/office/drawing/2014/main" id="{D85D169C-5A76-5800-6876-23E7CADE110B}"/>
                </a:ext>
              </a:extLst>
            </p:cNvPr>
            <p:cNvSpPr/>
            <p:nvPr/>
          </p:nvSpPr>
          <p:spPr bwMode="auto">
            <a:xfrm>
              <a:off x="8022660" y="1696940"/>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pic>
          <p:nvPicPr>
            <p:cNvPr id="12" name="Picture 11" descr="A blue and purple logo&#10;&#10;Description automatically generated with low confidence">
              <a:extLst>
                <a:ext uri="{FF2B5EF4-FFF2-40B4-BE49-F238E27FC236}">
                  <a16:creationId xmlns:a16="http://schemas.microsoft.com/office/drawing/2014/main" id="{43C90005-4276-705E-A4A4-5A2105BD1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1930" y="1775568"/>
              <a:ext cx="604296" cy="607395"/>
            </a:xfrm>
            <a:prstGeom prst="rect">
              <a:avLst/>
            </a:prstGeom>
          </p:spPr>
        </p:pic>
      </p:grpSp>
      <p:grpSp>
        <p:nvGrpSpPr>
          <p:cNvPr id="13" name="Group 12">
            <a:extLst>
              <a:ext uri="{FF2B5EF4-FFF2-40B4-BE49-F238E27FC236}">
                <a16:creationId xmlns:a16="http://schemas.microsoft.com/office/drawing/2014/main" id="{A4FB2C89-DB9E-3F45-87F8-9A7D4A88E64E}"/>
              </a:ext>
              <a:ext uri="{C183D7F6-B498-43B3-948B-1728B52AA6E4}">
                <adec:decorative xmlns:adec="http://schemas.microsoft.com/office/drawing/2017/decorative" val="1"/>
              </a:ext>
            </a:extLst>
          </p:cNvPr>
          <p:cNvGrpSpPr/>
          <p:nvPr/>
        </p:nvGrpSpPr>
        <p:grpSpPr>
          <a:xfrm>
            <a:off x="3009569" y="2790159"/>
            <a:ext cx="811033" cy="811033"/>
            <a:chOff x="3009569" y="3023481"/>
            <a:chExt cx="811033" cy="811033"/>
          </a:xfrm>
        </p:grpSpPr>
        <p:sp>
          <p:nvSpPr>
            <p:cNvPr id="14" name="Oval 13">
              <a:extLst>
                <a:ext uri="{FF2B5EF4-FFF2-40B4-BE49-F238E27FC236}">
                  <a16:creationId xmlns:a16="http://schemas.microsoft.com/office/drawing/2014/main" id="{A537E9A9-A7B4-9394-1C02-D6817BA3B73C}"/>
                </a:ext>
              </a:extLst>
            </p:cNvPr>
            <p:cNvSpPr/>
            <p:nvPr/>
          </p:nvSpPr>
          <p:spPr bwMode="auto">
            <a:xfrm>
              <a:off x="3009569" y="3023481"/>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pic>
          <p:nvPicPr>
            <p:cNvPr id="15" name="Picture 14" descr="A pink arrow on a black background&#10;&#10;Description automatically generated with low confidence">
              <a:extLst>
                <a:ext uri="{FF2B5EF4-FFF2-40B4-BE49-F238E27FC236}">
                  <a16:creationId xmlns:a16="http://schemas.microsoft.com/office/drawing/2014/main" id="{36C68BC7-5AF6-CA10-491F-7FDA474E028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116439" y="3101005"/>
              <a:ext cx="667264" cy="640080"/>
            </a:xfrm>
            <a:prstGeom prst="rect">
              <a:avLst/>
            </a:prstGeom>
          </p:spPr>
        </p:pic>
      </p:grpSp>
      <p:grpSp>
        <p:nvGrpSpPr>
          <p:cNvPr id="16" name="Group 15">
            <a:extLst>
              <a:ext uri="{FF2B5EF4-FFF2-40B4-BE49-F238E27FC236}">
                <a16:creationId xmlns:a16="http://schemas.microsoft.com/office/drawing/2014/main" id="{CFFBBE8C-7F8D-D721-C063-039DD9B85746}"/>
              </a:ext>
              <a:ext uri="{C183D7F6-B498-43B3-948B-1728B52AA6E4}">
                <adec:decorative xmlns:adec="http://schemas.microsoft.com/office/drawing/2017/decorative" val="1"/>
              </a:ext>
            </a:extLst>
          </p:cNvPr>
          <p:cNvGrpSpPr/>
          <p:nvPr/>
        </p:nvGrpSpPr>
        <p:grpSpPr>
          <a:xfrm>
            <a:off x="6995616" y="516087"/>
            <a:ext cx="811033" cy="811033"/>
            <a:chOff x="6995616" y="749409"/>
            <a:chExt cx="811033" cy="811033"/>
          </a:xfrm>
        </p:grpSpPr>
        <p:sp>
          <p:nvSpPr>
            <p:cNvPr id="17" name="Oval 16">
              <a:extLst>
                <a:ext uri="{FF2B5EF4-FFF2-40B4-BE49-F238E27FC236}">
                  <a16:creationId xmlns:a16="http://schemas.microsoft.com/office/drawing/2014/main" id="{4357467B-ED0D-037A-EF28-8160ACC5E6E3}"/>
                </a:ext>
              </a:extLst>
            </p:cNvPr>
            <p:cNvSpPr/>
            <p:nvPr/>
          </p:nvSpPr>
          <p:spPr bwMode="auto">
            <a:xfrm>
              <a:off x="6995616" y="749409"/>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pic>
          <p:nvPicPr>
            <p:cNvPr id="18" name="Picture 17" descr="A blue cloud with black background&#10;&#10;Description automatically generated with low confidence">
              <a:extLst>
                <a:ext uri="{FF2B5EF4-FFF2-40B4-BE49-F238E27FC236}">
                  <a16:creationId xmlns:a16="http://schemas.microsoft.com/office/drawing/2014/main" id="{252DC15E-87DC-6D34-7D17-E8E1FF8C6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6059" y="797110"/>
              <a:ext cx="686040" cy="686040"/>
            </a:xfrm>
            <a:prstGeom prst="rect">
              <a:avLst/>
            </a:prstGeom>
          </p:spPr>
        </p:pic>
      </p:grpSp>
      <p:grpSp>
        <p:nvGrpSpPr>
          <p:cNvPr id="19" name="Group 18">
            <a:extLst>
              <a:ext uri="{FF2B5EF4-FFF2-40B4-BE49-F238E27FC236}">
                <a16:creationId xmlns:a16="http://schemas.microsoft.com/office/drawing/2014/main" id="{3B30A971-95E2-7801-9602-C73C16EBE721}"/>
              </a:ext>
              <a:ext uri="{C183D7F6-B498-43B3-948B-1728B52AA6E4}">
                <adec:decorative xmlns:adec="http://schemas.microsoft.com/office/drawing/2017/decorative" val="1"/>
              </a:ext>
            </a:extLst>
          </p:cNvPr>
          <p:cNvGrpSpPr/>
          <p:nvPr/>
        </p:nvGrpSpPr>
        <p:grpSpPr>
          <a:xfrm>
            <a:off x="8371399" y="2790160"/>
            <a:ext cx="811033" cy="811033"/>
            <a:chOff x="8371399" y="3023482"/>
            <a:chExt cx="811033" cy="811033"/>
          </a:xfrm>
        </p:grpSpPr>
        <p:sp>
          <p:nvSpPr>
            <p:cNvPr id="20" name="Oval 19">
              <a:extLst>
                <a:ext uri="{FF2B5EF4-FFF2-40B4-BE49-F238E27FC236}">
                  <a16:creationId xmlns:a16="http://schemas.microsoft.com/office/drawing/2014/main" id="{D0C34319-917F-D1C4-B2C8-EA0E907ACAA8}"/>
                </a:ext>
              </a:extLst>
            </p:cNvPr>
            <p:cNvSpPr/>
            <p:nvPr/>
          </p:nvSpPr>
          <p:spPr bwMode="auto">
            <a:xfrm>
              <a:off x="8371399" y="3023482"/>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pic>
          <p:nvPicPr>
            <p:cNvPr id="21" name="Picture 20" descr="A picture containing screenshot, colorfulness, yellow, rectangle&#10;&#10;Description automatically generated">
              <a:extLst>
                <a:ext uri="{FF2B5EF4-FFF2-40B4-BE49-F238E27FC236}">
                  <a16:creationId xmlns:a16="http://schemas.microsoft.com/office/drawing/2014/main" id="{6CFC493C-8149-5888-744F-DB74044FE0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1341" y="3186483"/>
              <a:ext cx="485844" cy="485034"/>
            </a:xfrm>
            <a:prstGeom prst="rect">
              <a:avLst/>
            </a:prstGeom>
          </p:spPr>
        </p:pic>
      </p:grpSp>
      <p:grpSp>
        <p:nvGrpSpPr>
          <p:cNvPr id="22" name="Group 21">
            <a:extLst>
              <a:ext uri="{FF2B5EF4-FFF2-40B4-BE49-F238E27FC236}">
                <a16:creationId xmlns:a16="http://schemas.microsoft.com/office/drawing/2014/main" id="{02B1863F-1DFF-4F39-28FF-4F4D9C3E2D2A}"/>
              </a:ext>
              <a:ext uri="{C183D7F6-B498-43B3-948B-1728B52AA6E4}">
                <adec:decorative xmlns:adec="http://schemas.microsoft.com/office/drawing/2017/decorative" val="1"/>
              </a:ext>
            </a:extLst>
          </p:cNvPr>
          <p:cNvGrpSpPr/>
          <p:nvPr/>
        </p:nvGrpSpPr>
        <p:grpSpPr>
          <a:xfrm>
            <a:off x="4331926" y="516087"/>
            <a:ext cx="811033" cy="811033"/>
            <a:chOff x="4331926" y="749409"/>
            <a:chExt cx="811033" cy="811033"/>
          </a:xfrm>
        </p:grpSpPr>
        <p:sp>
          <p:nvSpPr>
            <p:cNvPr id="23" name="Oval 22">
              <a:extLst>
                <a:ext uri="{FF2B5EF4-FFF2-40B4-BE49-F238E27FC236}">
                  <a16:creationId xmlns:a16="http://schemas.microsoft.com/office/drawing/2014/main" id="{35A0E0A2-FA83-F011-7CD8-8988EC817722}"/>
                </a:ext>
              </a:extLst>
            </p:cNvPr>
            <p:cNvSpPr/>
            <p:nvPr/>
          </p:nvSpPr>
          <p:spPr bwMode="auto">
            <a:xfrm>
              <a:off x="4331926" y="749409"/>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pic>
          <p:nvPicPr>
            <p:cNvPr id="24" name="Picture 23" descr="A picture containing symbol, graphics, screenshot, font&#10;&#10;Description automatically generated">
              <a:extLst>
                <a:ext uri="{FF2B5EF4-FFF2-40B4-BE49-F238E27FC236}">
                  <a16:creationId xmlns:a16="http://schemas.microsoft.com/office/drawing/2014/main" id="{4A74763F-C74F-C68B-B388-1401356C9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8332" y="842832"/>
              <a:ext cx="640080" cy="640080"/>
            </a:xfrm>
            <a:prstGeom prst="rect">
              <a:avLst/>
            </a:prstGeom>
          </p:spPr>
        </p:pic>
      </p:grpSp>
      <p:grpSp>
        <p:nvGrpSpPr>
          <p:cNvPr id="25" name="Group 24">
            <a:extLst>
              <a:ext uri="{FF2B5EF4-FFF2-40B4-BE49-F238E27FC236}">
                <a16:creationId xmlns:a16="http://schemas.microsoft.com/office/drawing/2014/main" id="{41647379-8FCB-5EAF-B636-EBB7B9068B6E}"/>
              </a:ext>
              <a:ext uri="{C183D7F6-B498-43B3-948B-1728B52AA6E4}">
                <adec:decorative xmlns:adec="http://schemas.microsoft.com/office/drawing/2017/decorative" val="1"/>
              </a:ext>
            </a:extLst>
          </p:cNvPr>
          <p:cNvGrpSpPr/>
          <p:nvPr/>
        </p:nvGrpSpPr>
        <p:grpSpPr>
          <a:xfrm>
            <a:off x="4363839" y="5115919"/>
            <a:ext cx="811033" cy="811033"/>
            <a:chOff x="4363839" y="5349241"/>
            <a:chExt cx="811033" cy="811033"/>
          </a:xfrm>
        </p:grpSpPr>
        <p:sp>
          <p:nvSpPr>
            <p:cNvPr id="26" name="Oval 25">
              <a:extLst>
                <a:ext uri="{FF2B5EF4-FFF2-40B4-BE49-F238E27FC236}">
                  <a16:creationId xmlns:a16="http://schemas.microsoft.com/office/drawing/2014/main" id="{BFA18030-1D55-FD4F-1EB8-A63FD3CEBEF8}"/>
                </a:ext>
              </a:extLst>
            </p:cNvPr>
            <p:cNvSpPr/>
            <p:nvPr/>
          </p:nvSpPr>
          <p:spPr bwMode="auto">
            <a:xfrm>
              <a:off x="4363839" y="5349241"/>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pic>
          <p:nvPicPr>
            <p:cNvPr id="27" name="Picture 26" descr="A blue and black logo&#10;&#10;Description automatically generated with low confidence">
              <a:extLst>
                <a:ext uri="{FF2B5EF4-FFF2-40B4-BE49-F238E27FC236}">
                  <a16:creationId xmlns:a16="http://schemas.microsoft.com/office/drawing/2014/main" id="{8AB74AC2-9503-BD93-74C8-706E4D55BE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3796" y="5484405"/>
              <a:ext cx="546665" cy="546665"/>
            </a:xfrm>
            <a:prstGeom prst="rect">
              <a:avLst/>
            </a:prstGeom>
          </p:spPr>
        </p:pic>
      </p:grpSp>
      <p:sp>
        <p:nvSpPr>
          <p:cNvPr id="28" name="Oval 27">
            <a:extLst>
              <a:ext uri="{FF2B5EF4-FFF2-40B4-BE49-F238E27FC236}">
                <a16:creationId xmlns:a16="http://schemas.microsoft.com/office/drawing/2014/main" id="{244F4A04-77F9-9C2D-F910-39466B1BC659}"/>
              </a:ext>
            </a:extLst>
          </p:cNvPr>
          <p:cNvSpPr/>
          <p:nvPr/>
        </p:nvSpPr>
        <p:spPr bwMode="auto">
          <a:xfrm>
            <a:off x="6995616" y="5115919"/>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grpSp>
        <p:nvGrpSpPr>
          <p:cNvPr id="29" name="Group 28">
            <a:extLst>
              <a:ext uri="{FF2B5EF4-FFF2-40B4-BE49-F238E27FC236}">
                <a16:creationId xmlns:a16="http://schemas.microsoft.com/office/drawing/2014/main" id="{D10F29ED-614C-7E01-A24F-D50C84942694}"/>
              </a:ext>
              <a:ext uri="{C183D7F6-B498-43B3-948B-1728B52AA6E4}">
                <adec:decorative xmlns:adec="http://schemas.microsoft.com/office/drawing/2017/decorative" val="1"/>
              </a:ext>
            </a:extLst>
          </p:cNvPr>
          <p:cNvGrpSpPr/>
          <p:nvPr/>
        </p:nvGrpSpPr>
        <p:grpSpPr>
          <a:xfrm>
            <a:off x="3378187" y="4163085"/>
            <a:ext cx="811033" cy="811033"/>
            <a:chOff x="3378187" y="4396407"/>
            <a:chExt cx="811033" cy="811033"/>
          </a:xfrm>
        </p:grpSpPr>
        <p:sp>
          <p:nvSpPr>
            <p:cNvPr id="30" name="Oval 29">
              <a:extLst>
                <a:ext uri="{FF2B5EF4-FFF2-40B4-BE49-F238E27FC236}">
                  <a16:creationId xmlns:a16="http://schemas.microsoft.com/office/drawing/2014/main" id="{90AFF534-F86D-3C26-BD9D-ACCF64325EAD}"/>
                </a:ext>
              </a:extLst>
            </p:cNvPr>
            <p:cNvSpPr/>
            <p:nvPr/>
          </p:nvSpPr>
          <p:spPr bwMode="auto">
            <a:xfrm>
              <a:off x="3378187" y="4396407"/>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pic>
          <p:nvPicPr>
            <p:cNvPr id="31" name="Picture 30" descr="A picture containing circle, lilac, graphics, purple&#10;&#10;Description automatically generated">
              <a:extLst>
                <a:ext uri="{FF2B5EF4-FFF2-40B4-BE49-F238E27FC236}">
                  <a16:creationId xmlns:a16="http://schemas.microsoft.com/office/drawing/2014/main" id="{A9E815C3-0F48-29F6-095F-AC115C8739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0578" y="4514682"/>
              <a:ext cx="568241" cy="568241"/>
            </a:xfrm>
            <a:prstGeom prst="rect">
              <a:avLst/>
            </a:prstGeom>
          </p:spPr>
        </p:pic>
      </p:grpSp>
      <p:grpSp>
        <p:nvGrpSpPr>
          <p:cNvPr id="32" name="Group 31">
            <a:extLst>
              <a:ext uri="{FF2B5EF4-FFF2-40B4-BE49-F238E27FC236}">
                <a16:creationId xmlns:a16="http://schemas.microsoft.com/office/drawing/2014/main" id="{9A73A719-C6F6-D994-82CB-E33EA426D8CC}"/>
              </a:ext>
              <a:ext uri="{C183D7F6-B498-43B3-948B-1728B52AA6E4}">
                <adec:decorative xmlns:adec="http://schemas.microsoft.com/office/drawing/2017/decorative" val="1"/>
              </a:ext>
            </a:extLst>
          </p:cNvPr>
          <p:cNvGrpSpPr/>
          <p:nvPr/>
        </p:nvGrpSpPr>
        <p:grpSpPr>
          <a:xfrm>
            <a:off x="3321205" y="1464611"/>
            <a:ext cx="811033" cy="811033"/>
            <a:chOff x="3321205" y="1697933"/>
            <a:chExt cx="811033" cy="811033"/>
          </a:xfrm>
        </p:grpSpPr>
        <p:sp>
          <p:nvSpPr>
            <p:cNvPr id="33" name="Oval 32">
              <a:extLst>
                <a:ext uri="{FF2B5EF4-FFF2-40B4-BE49-F238E27FC236}">
                  <a16:creationId xmlns:a16="http://schemas.microsoft.com/office/drawing/2014/main" id="{AE25BC9B-6F44-FD9B-C514-ED58F904C555}"/>
                </a:ext>
              </a:extLst>
            </p:cNvPr>
            <p:cNvSpPr/>
            <p:nvPr/>
          </p:nvSpPr>
          <p:spPr bwMode="auto">
            <a:xfrm>
              <a:off x="3321205" y="1697933"/>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pic>
          <p:nvPicPr>
            <p:cNvPr id="34" name="Picture 33" descr="A picture containing screenshot, circle, graphics, electric blue&#10;&#10;Description automatically generated">
              <a:extLst>
                <a:ext uri="{FF2B5EF4-FFF2-40B4-BE49-F238E27FC236}">
                  <a16:creationId xmlns:a16="http://schemas.microsoft.com/office/drawing/2014/main" id="{1E7247B9-3D02-AE83-E175-120DB5904F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78187" y="1775803"/>
              <a:ext cx="640080" cy="640080"/>
            </a:xfrm>
            <a:prstGeom prst="rect">
              <a:avLst/>
            </a:prstGeom>
          </p:spPr>
        </p:pic>
      </p:grpSp>
      <p:sp>
        <p:nvSpPr>
          <p:cNvPr id="35" name="Oval 34">
            <a:extLst>
              <a:ext uri="{FF2B5EF4-FFF2-40B4-BE49-F238E27FC236}">
                <a16:creationId xmlns:a16="http://schemas.microsoft.com/office/drawing/2014/main" id="{89E47217-31DD-E609-F38E-B5EAB068D974}"/>
              </a:ext>
            </a:extLst>
          </p:cNvPr>
          <p:cNvSpPr/>
          <p:nvPr/>
        </p:nvSpPr>
        <p:spPr bwMode="auto">
          <a:xfrm>
            <a:off x="5691809" y="5469750"/>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grpSp>
        <p:nvGrpSpPr>
          <p:cNvPr id="36" name="Group 35">
            <a:extLst>
              <a:ext uri="{FF2B5EF4-FFF2-40B4-BE49-F238E27FC236}">
                <a16:creationId xmlns:a16="http://schemas.microsoft.com/office/drawing/2014/main" id="{965B36A9-6976-850C-274D-27775D3B4B66}"/>
              </a:ext>
              <a:ext uri="{C183D7F6-B498-43B3-948B-1728B52AA6E4}">
                <adec:decorative xmlns:adec="http://schemas.microsoft.com/office/drawing/2017/decorative" val="1"/>
              </a:ext>
            </a:extLst>
          </p:cNvPr>
          <p:cNvGrpSpPr/>
          <p:nvPr/>
        </p:nvGrpSpPr>
        <p:grpSpPr>
          <a:xfrm>
            <a:off x="8022219" y="4163085"/>
            <a:ext cx="811474" cy="811033"/>
            <a:chOff x="8022219" y="4396407"/>
            <a:chExt cx="811474" cy="811033"/>
          </a:xfrm>
        </p:grpSpPr>
        <p:sp>
          <p:nvSpPr>
            <p:cNvPr id="37" name="Oval 36">
              <a:extLst>
                <a:ext uri="{FF2B5EF4-FFF2-40B4-BE49-F238E27FC236}">
                  <a16:creationId xmlns:a16="http://schemas.microsoft.com/office/drawing/2014/main" id="{5B48B0AF-03ED-7612-25F8-C0F622C9F123}"/>
                </a:ext>
              </a:extLst>
            </p:cNvPr>
            <p:cNvSpPr/>
            <p:nvPr/>
          </p:nvSpPr>
          <p:spPr bwMode="auto">
            <a:xfrm>
              <a:off x="8022660" y="4396407"/>
              <a:ext cx="811033" cy="811033"/>
            </a:xfrm>
            <a:prstGeom prst="ellipse">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Aptos" panose="02110004020202020204"/>
                <a:ea typeface="Segoe UI" pitchFamily="34" charset="0"/>
                <a:cs typeface="Segoe UI" pitchFamily="34" charset="0"/>
              </a:endParaRPr>
            </a:p>
          </p:txBody>
        </p:sp>
        <p:pic>
          <p:nvPicPr>
            <p:cNvPr id="38" name="Picture 4">
              <a:extLst>
                <a:ext uri="{FF2B5EF4-FFF2-40B4-BE49-F238E27FC236}">
                  <a16:creationId xmlns:a16="http://schemas.microsoft.com/office/drawing/2014/main" id="{0C513FF6-5C4B-9E76-A931-DCBD4288715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4785" t="26494" r="24378" b="28059"/>
            <a:stretch/>
          </p:blipFill>
          <p:spPr bwMode="auto">
            <a:xfrm>
              <a:off x="8022219" y="4446200"/>
              <a:ext cx="811033" cy="725035"/>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descr="Sharepoint">
            <a:extLst>
              <a:ext uri="{FF2B5EF4-FFF2-40B4-BE49-F238E27FC236}">
                <a16:creationId xmlns:a16="http://schemas.microsoft.com/office/drawing/2014/main" id="{95143645-4558-D065-ACEB-7A82563770F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230210" y="2281278"/>
            <a:ext cx="1833332" cy="1828800"/>
          </a:xfrm>
          <a:prstGeom prst="rect">
            <a:avLst/>
          </a:prstGeom>
        </p:spPr>
      </p:pic>
      <p:pic>
        <p:nvPicPr>
          <p:cNvPr id="40" name="Picture 2" descr="Microsoft Copilot | Office of Information Technology">
            <a:extLst>
              <a:ext uri="{FF2B5EF4-FFF2-40B4-BE49-F238E27FC236}">
                <a16:creationId xmlns:a16="http://schemas.microsoft.com/office/drawing/2014/main" id="{4B585028-8C4D-7ED4-C1B7-D9476ADE51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17276" y="5571569"/>
            <a:ext cx="607395" cy="60739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Microsoft Designer is on the Mac App Store : r/macapps">
            <a:extLst>
              <a:ext uri="{FF2B5EF4-FFF2-40B4-BE49-F238E27FC236}">
                <a16:creationId xmlns:a16="http://schemas.microsoft.com/office/drawing/2014/main" id="{6EFB9AD2-7859-B50D-E817-A577973C48B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6391" t="23553" r="37305" b="24969"/>
          <a:stretch/>
        </p:blipFill>
        <p:spPr bwMode="auto">
          <a:xfrm>
            <a:off x="7120218" y="5221335"/>
            <a:ext cx="561027" cy="5764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18" descr="A person smiling for a picture&#10;&#10;AI-generated content may be incorrect.">
            <a:extLst>
              <a:ext uri="{FF2B5EF4-FFF2-40B4-BE49-F238E27FC236}">
                <a16:creationId xmlns:a16="http://schemas.microsoft.com/office/drawing/2014/main" id="{6E139C99-EDA2-BF4D-0F00-58EF0C2E02DC}"/>
              </a:ext>
            </a:extLst>
          </p:cNvPr>
          <p:cNvPicPr>
            <a:picLocks noChangeAspect="1"/>
          </p:cNvPicPr>
          <p:nvPr/>
        </p:nvPicPr>
        <p:blipFill>
          <a:blip r:embed="rId15"/>
          <a:srcRect l="1115" r="1115"/>
          <a:stretch>
            <a:fillRect/>
          </a:stretch>
        </p:blipFill>
        <p:spPr>
          <a:xfrm>
            <a:off x="11119908" y="413336"/>
            <a:ext cx="644106" cy="640080"/>
          </a:xfrm>
          <a:prstGeom prst="ellipse">
            <a:avLst/>
          </a:prstGeom>
        </p:spPr>
      </p:pic>
      <p:pic>
        <p:nvPicPr>
          <p:cNvPr id="9" name="Picture Placeholder 7" descr="A person with a beard and mustache&#10;&#10;AI-generated content may be incorrect.">
            <a:extLst>
              <a:ext uri="{FF2B5EF4-FFF2-40B4-BE49-F238E27FC236}">
                <a16:creationId xmlns:a16="http://schemas.microsoft.com/office/drawing/2014/main" id="{49042F65-C339-1B0E-9E62-01446E0CD6F1}"/>
              </a:ext>
            </a:extLst>
          </p:cNvPr>
          <p:cNvPicPr>
            <a:picLocks noChangeAspect="1"/>
          </p:cNvPicPr>
          <p:nvPr/>
        </p:nvPicPr>
        <p:blipFill>
          <a:blip r:embed="rId16"/>
          <a:srcRect t="13511" b="13511"/>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329500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par>
                                <p:cTn id="18" presetID="3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fltVal val="0"/>
                                          </p:val>
                                        </p:tav>
                                        <p:tav tm="100000">
                                          <p:val>
                                            <p:strVal val="#ppt_w"/>
                                          </p:val>
                                        </p:tav>
                                      </p:tavLst>
                                    </p:anim>
                                    <p:anim calcmode="lin" valueType="num">
                                      <p:cBhvr>
                                        <p:cTn id="21" dur="1000" fill="hold"/>
                                        <p:tgtEl>
                                          <p:spTgt spid="4"/>
                                        </p:tgtEl>
                                        <p:attrNameLst>
                                          <p:attrName>ppt_h</p:attrName>
                                        </p:attrNameLst>
                                      </p:cBhvr>
                                      <p:tavLst>
                                        <p:tav tm="0">
                                          <p:val>
                                            <p:fltVal val="0"/>
                                          </p:val>
                                        </p:tav>
                                        <p:tav tm="100000">
                                          <p:val>
                                            <p:strVal val="#ppt_h"/>
                                          </p:val>
                                        </p:tav>
                                      </p:tavLst>
                                    </p:anim>
                                    <p:anim calcmode="lin" valueType="num">
                                      <p:cBhvr>
                                        <p:cTn id="22" dur="1000" fill="hold"/>
                                        <p:tgtEl>
                                          <p:spTgt spid="4"/>
                                        </p:tgtEl>
                                        <p:attrNameLst>
                                          <p:attrName>style.rotation</p:attrName>
                                        </p:attrNameLst>
                                      </p:cBhvr>
                                      <p:tavLst>
                                        <p:tav tm="0">
                                          <p:val>
                                            <p:fltVal val="90"/>
                                          </p:val>
                                        </p:tav>
                                        <p:tav tm="100000">
                                          <p:val>
                                            <p:fltVal val="0"/>
                                          </p:val>
                                        </p:tav>
                                      </p:tavLst>
                                    </p:anim>
                                    <p:animEffect transition="in" filter="fade">
                                      <p:cBhvr>
                                        <p:cTn id="23" dur="1000"/>
                                        <p:tgtEl>
                                          <p:spTgt spid="4"/>
                                        </p:tgtEl>
                                      </p:cBhvr>
                                    </p:animEffect>
                                  </p:childTnLst>
                                </p:cTn>
                              </p:par>
                              <p:par>
                                <p:cTn id="24" presetID="3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1000" fill="hold"/>
                                        <p:tgtEl>
                                          <p:spTgt spid="7"/>
                                        </p:tgtEl>
                                        <p:attrNameLst>
                                          <p:attrName>ppt_w</p:attrName>
                                        </p:attrNameLst>
                                      </p:cBhvr>
                                      <p:tavLst>
                                        <p:tav tm="0">
                                          <p:val>
                                            <p:fltVal val="0"/>
                                          </p:val>
                                        </p:tav>
                                        <p:tav tm="100000">
                                          <p:val>
                                            <p:strVal val="#ppt_w"/>
                                          </p:val>
                                        </p:tav>
                                      </p:tavLst>
                                    </p:anim>
                                    <p:anim calcmode="lin" valueType="num">
                                      <p:cBhvr>
                                        <p:cTn id="27" dur="1000" fill="hold"/>
                                        <p:tgtEl>
                                          <p:spTgt spid="7"/>
                                        </p:tgtEl>
                                        <p:attrNameLst>
                                          <p:attrName>ppt_h</p:attrName>
                                        </p:attrNameLst>
                                      </p:cBhvr>
                                      <p:tavLst>
                                        <p:tav tm="0">
                                          <p:val>
                                            <p:fltVal val="0"/>
                                          </p:val>
                                        </p:tav>
                                        <p:tav tm="100000">
                                          <p:val>
                                            <p:strVal val="#ppt_h"/>
                                          </p:val>
                                        </p:tav>
                                      </p:tavLst>
                                    </p:anim>
                                    <p:anim calcmode="lin" valueType="num">
                                      <p:cBhvr>
                                        <p:cTn id="28" dur="1000" fill="hold"/>
                                        <p:tgtEl>
                                          <p:spTgt spid="7"/>
                                        </p:tgtEl>
                                        <p:attrNameLst>
                                          <p:attrName>style.rotation</p:attrName>
                                        </p:attrNameLst>
                                      </p:cBhvr>
                                      <p:tavLst>
                                        <p:tav tm="0">
                                          <p:val>
                                            <p:fltVal val="90"/>
                                          </p:val>
                                        </p:tav>
                                        <p:tav tm="100000">
                                          <p:val>
                                            <p:fltVal val="0"/>
                                          </p:val>
                                        </p:tav>
                                      </p:tavLst>
                                    </p:anim>
                                    <p:animEffect transition="in" filter="fade">
                                      <p:cBhvr>
                                        <p:cTn id="29" dur="1000"/>
                                        <p:tgtEl>
                                          <p:spTgt spid="7"/>
                                        </p:tgtEl>
                                      </p:cBhvr>
                                    </p:animEffect>
                                  </p:childTnLst>
                                </p:cTn>
                              </p:par>
                              <p:par>
                                <p:cTn id="30" presetID="31"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fltVal val="0"/>
                                          </p:val>
                                        </p:tav>
                                        <p:tav tm="100000">
                                          <p:val>
                                            <p:strVal val="#ppt_w"/>
                                          </p:val>
                                        </p:tav>
                                      </p:tavLst>
                                    </p:anim>
                                    <p:anim calcmode="lin" valueType="num">
                                      <p:cBhvr>
                                        <p:cTn id="33" dur="1000" fill="hold"/>
                                        <p:tgtEl>
                                          <p:spTgt spid="13"/>
                                        </p:tgtEl>
                                        <p:attrNameLst>
                                          <p:attrName>ppt_h</p:attrName>
                                        </p:attrNameLst>
                                      </p:cBhvr>
                                      <p:tavLst>
                                        <p:tav tm="0">
                                          <p:val>
                                            <p:fltVal val="0"/>
                                          </p:val>
                                        </p:tav>
                                        <p:tav tm="100000">
                                          <p:val>
                                            <p:strVal val="#ppt_h"/>
                                          </p:val>
                                        </p:tav>
                                      </p:tavLst>
                                    </p:anim>
                                    <p:anim calcmode="lin" valueType="num">
                                      <p:cBhvr>
                                        <p:cTn id="34" dur="1000" fill="hold"/>
                                        <p:tgtEl>
                                          <p:spTgt spid="13"/>
                                        </p:tgtEl>
                                        <p:attrNameLst>
                                          <p:attrName>style.rotation</p:attrName>
                                        </p:attrNameLst>
                                      </p:cBhvr>
                                      <p:tavLst>
                                        <p:tav tm="0">
                                          <p:val>
                                            <p:fltVal val="90"/>
                                          </p:val>
                                        </p:tav>
                                        <p:tav tm="100000">
                                          <p:val>
                                            <p:fltVal val="0"/>
                                          </p:val>
                                        </p:tav>
                                      </p:tavLst>
                                    </p:anim>
                                    <p:animEffect transition="in" filter="fade">
                                      <p:cBhvr>
                                        <p:cTn id="35" dur="1000"/>
                                        <p:tgtEl>
                                          <p:spTgt spid="13"/>
                                        </p:tgtEl>
                                      </p:cBhvr>
                                    </p:animEffect>
                                  </p:childTnLst>
                                </p:cTn>
                              </p:par>
                              <p:par>
                                <p:cTn id="36" presetID="31"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1000" fill="hold"/>
                                        <p:tgtEl>
                                          <p:spTgt spid="16"/>
                                        </p:tgtEl>
                                        <p:attrNameLst>
                                          <p:attrName>ppt_w</p:attrName>
                                        </p:attrNameLst>
                                      </p:cBhvr>
                                      <p:tavLst>
                                        <p:tav tm="0">
                                          <p:val>
                                            <p:fltVal val="0"/>
                                          </p:val>
                                        </p:tav>
                                        <p:tav tm="100000">
                                          <p:val>
                                            <p:strVal val="#ppt_w"/>
                                          </p:val>
                                        </p:tav>
                                      </p:tavLst>
                                    </p:anim>
                                    <p:anim calcmode="lin" valueType="num">
                                      <p:cBhvr>
                                        <p:cTn id="39" dur="1000" fill="hold"/>
                                        <p:tgtEl>
                                          <p:spTgt spid="16"/>
                                        </p:tgtEl>
                                        <p:attrNameLst>
                                          <p:attrName>ppt_h</p:attrName>
                                        </p:attrNameLst>
                                      </p:cBhvr>
                                      <p:tavLst>
                                        <p:tav tm="0">
                                          <p:val>
                                            <p:fltVal val="0"/>
                                          </p:val>
                                        </p:tav>
                                        <p:tav tm="100000">
                                          <p:val>
                                            <p:strVal val="#ppt_h"/>
                                          </p:val>
                                        </p:tav>
                                      </p:tavLst>
                                    </p:anim>
                                    <p:anim calcmode="lin" valueType="num">
                                      <p:cBhvr>
                                        <p:cTn id="40" dur="1000" fill="hold"/>
                                        <p:tgtEl>
                                          <p:spTgt spid="16"/>
                                        </p:tgtEl>
                                        <p:attrNameLst>
                                          <p:attrName>style.rotation</p:attrName>
                                        </p:attrNameLst>
                                      </p:cBhvr>
                                      <p:tavLst>
                                        <p:tav tm="0">
                                          <p:val>
                                            <p:fltVal val="90"/>
                                          </p:val>
                                        </p:tav>
                                        <p:tav tm="100000">
                                          <p:val>
                                            <p:fltVal val="0"/>
                                          </p:val>
                                        </p:tav>
                                      </p:tavLst>
                                    </p:anim>
                                    <p:animEffect transition="in" filter="fade">
                                      <p:cBhvr>
                                        <p:cTn id="41" dur="1000"/>
                                        <p:tgtEl>
                                          <p:spTgt spid="16"/>
                                        </p:tgtEl>
                                      </p:cBhvr>
                                    </p:animEffect>
                                  </p:childTnLst>
                                </p:cTn>
                              </p:par>
                              <p:par>
                                <p:cTn id="42" presetID="31"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1000" fill="hold"/>
                                        <p:tgtEl>
                                          <p:spTgt spid="19"/>
                                        </p:tgtEl>
                                        <p:attrNameLst>
                                          <p:attrName>ppt_w</p:attrName>
                                        </p:attrNameLst>
                                      </p:cBhvr>
                                      <p:tavLst>
                                        <p:tav tm="0">
                                          <p:val>
                                            <p:fltVal val="0"/>
                                          </p:val>
                                        </p:tav>
                                        <p:tav tm="100000">
                                          <p:val>
                                            <p:strVal val="#ppt_w"/>
                                          </p:val>
                                        </p:tav>
                                      </p:tavLst>
                                    </p:anim>
                                    <p:anim calcmode="lin" valueType="num">
                                      <p:cBhvr>
                                        <p:cTn id="45" dur="1000" fill="hold"/>
                                        <p:tgtEl>
                                          <p:spTgt spid="19"/>
                                        </p:tgtEl>
                                        <p:attrNameLst>
                                          <p:attrName>ppt_h</p:attrName>
                                        </p:attrNameLst>
                                      </p:cBhvr>
                                      <p:tavLst>
                                        <p:tav tm="0">
                                          <p:val>
                                            <p:fltVal val="0"/>
                                          </p:val>
                                        </p:tav>
                                        <p:tav tm="100000">
                                          <p:val>
                                            <p:strVal val="#ppt_h"/>
                                          </p:val>
                                        </p:tav>
                                      </p:tavLst>
                                    </p:anim>
                                    <p:anim calcmode="lin" valueType="num">
                                      <p:cBhvr>
                                        <p:cTn id="46" dur="1000" fill="hold"/>
                                        <p:tgtEl>
                                          <p:spTgt spid="19"/>
                                        </p:tgtEl>
                                        <p:attrNameLst>
                                          <p:attrName>style.rotation</p:attrName>
                                        </p:attrNameLst>
                                      </p:cBhvr>
                                      <p:tavLst>
                                        <p:tav tm="0">
                                          <p:val>
                                            <p:fltVal val="90"/>
                                          </p:val>
                                        </p:tav>
                                        <p:tav tm="100000">
                                          <p:val>
                                            <p:fltVal val="0"/>
                                          </p:val>
                                        </p:tav>
                                      </p:tavLst>
                                    </p:anim>
                                    <p:animEffect transition="in" filter="fade">
                                      <p:cBhvr>
                                        <p:cTn id="47" dur="1000"/>
                                        <p:tgtEl>
                                          <p:spTgt spid="19"/>
                                        </p:tgtEl>
                                      </p:cBhvr>
                                    </p:animEffect>
                                  </p:childTnLst>
                                </p:cTn>
                              </p:par>
                              <p:par>
                                <p:cTn id="48" presetID="31"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1000" fill="hold"/>
                                        <p:tgtEl>
                                          <p:spTgt spid="22"/>
                                        </p:tgtEl>
                                        <p:attrNameLst>
                                          <p:attrName>ppt_w</p:attrName>
                                        </p:attrNameLst>
                                      </p:cBhvr>
                                      <p:tavLst>
                                        <p:tav tm="0">
                                          <p:val>
                                            <p:fltVal val="0"/>
                                          </p:val>
                                        </p:tav>
                                        <p:tav tm="100000">
                                          <p:val>
                                            <p:strVal val="#ppt_w"/>
                                          </p:val>
                                        </p:tav>
                                      </p:tavLst>
                                    </p:anim>
                                    <p:anim calcmode="lin" valueType="num">
                                      <p:cBhvr>
                                        <p:cTn id="51" dur="1000" fill="hold"/>
                                        <p:tgtEl>
                                          <p:spTgt spid="22"/>
                                        </p:tgtEl>
                                        <p:attrNameLst>
                                          <p:attrName>ppt_h</p:attrName>
                                        </p:attrNameLst>
                                      </p:cBhvr>
                                      <p:tavLst>
                                        <p:tav tm="0">
                                          <p:val>
                                            <p:fltVal val="0"/>
                                          </p:val>
                                        </p:tav>
                                        <p:tav tm="100000">
                                          <p:val>
                                            <p:strVal val="#ppt_h"/>
                                          </p:val>
                                        </p:tav>
                                      </p:tavLst>
                                    </p:anim>
                                    <p:anim calcmode="lin" valueType="num">
                                      <p:cBhvr>
                                        <p:cTn id="52" dur="1000" fill="hold"/>
                                        <p:tgtEl>
                                          <p:spTgt spid="22"/>
                                        </p:tgtEl>
                                        <p:attrNameLst>
                                          <p:attrName>style.rotation</p:attrName>
                                        </p:attrNameLst>
                                      </p:cBhvr>
                                      <p:tavLst>
                                        <p:tav tm="0">
                                          <p:val>
                                            <p:fltVal val="90"/>
                                          </p:val>
                                        </p:tav>
                                        <p:tav tm="100000">
                                          <p:val>
                                            <p:fltVal val="0"/>
                                          </p:val>
                                        </p:tav>
                                      </p:tavLst>
                                    </p:anim>
                                    <p:animEffect transition="in" filter="fade">
                                      <p:cBhvr>
                                        <p:cTn id="53" dur="1000"/>
                                        <p:tgtEl>
                                          <p:spTgt spid="22"/>
                                        </p:tgtEl>
                                      </p:cBhvr>
                                    </p:animEffect>
                                  </p:childTnLst>
                                </p:cTn>
                              </p:par>
                              <p:par>
                                <p:cTn id="54" presetID="31" presetClass="entr" presetSubtype="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1000" fill="hold"/>
                                        <p:tgtEl>
                                          <p:spTgt spid="25"/>
                                        </p:tgtEl>
                                        <p:attrNameLst>
                                          <p:attrName>ppt_w</p:attrName>
                                        </p:attrNameLst>
                                      </p:cBhvr>
                                      <p:tavLst>
                                        <p:tav tm="0">
                                          <p:val>
                                            <p:fltVal val="0"/>
                                          </p:val>
                                        </p:tav>
                                        <p:tav tm="100000">
                                          <p:val>
                                            <p:strVal val="#ppt_w"/>
                                          </p:val>
                                        </p:tav>
                                      </p:tavLst>
                                    </p:anim>
                                    <p:anim calcmode="lin" valueType="num">
                                      <p:cBhvr>
                                        <p:cTn id="57" dur="1000" fill="hold"/>
                                        <p:tgtEl>
                                          <p:spTgt spid="25"/>
                                        </p:tgtEl>
                                        <p:attrNameLst>
                                          <p:attrName>ppt_h</p:attrName>
                                        </p:attrNameLst>
                                      </p:cBhvr>
                                      <p:tavLst>
                                        <p:tav tm="0">
                                          <p:val>
                                            <p:fltVal val="0"/>
                                          </p:val>
                                        </p:tav>
                                        <p:tav tm="100000">
                                          <p:val>
                                            <p:strVal val="#ppt_h"/>
                                          </p:val>
                                        </p:tav>
                                      </p:tavLst>
                                    </p:anim>
                                    <p:anim calcmode="lin" valueType="num">
                                      <p:cBhvr>
                                        <p:cTn id="58" dur="1000" fill="hold"/>
                                        <p:tgtEl>
                                          <p:spTgt spid="25"/>
                                        </p:tgtEl>
                                        <p:attrNameLst>
                                          <p:attrName>style.rotation</p:attrName>
                                        </p:attrNameLst>
                                      </p:cBhvr>
                                      <p:tavLst>
                                        <p:tav tm="0">
                                          <p:val>
                                            <p:fltVal val="90"/>
                                          </p:val>
                                        </p:tav>
                                        <p:tav tm="100000">
                                          <p:val>
                                            <p:fltVal val="0"/>
                                          </p:val>
                                        </p:tav>
                                      </p:tavLst>
                                    </p:anim>
                                    <p:animEffect transition="in" filter="fade">
                                      <p:cBhvr>
                                        <p:cTn id="59" dur="1000"/>
                                        <p:tgtEl>
                                          <p:spTgt spid="25"/>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1000" fill="hold"/>
                                        <p:tgtEl>
                                          <p:spTgt spid="28"/>
                                        </p:tgtEl>
                                        <p:attrNameLst>
                                          <p:attrName>ppt_w</p:attrName>
                                        </p:attrNameLst>
                                      </p:cBhvr>
                                      <p:tavLst>
                                        <p:tav tm="0">
                                          <p:val>
                                            <p:fltVal val="0"/>
                                          </p:val>
                                        </p:tav>
                                        <p:tav tm="100000">
                                          <p:val>
                                            <p:strVal val="#ppt_w"/>
                                          </p:val>
                                        </p:tav>
                                      </p:tavLst>
                                    </p:anim>
                                    <p:anim calcmode="lin" valueType="num">
                                      <p:cBhvr>
                                        <p:cTn id="63" dur="1000" fill="hold"/>
                                        <p:tgtEl>
                                          <p:spTgt spid="28"/>
                                        </p:tgtEl>
                                        <p:attrNameLst>
                                          <p:attrName>ppt_h</p:attrName>
                                        </p:attrNameLst>
                                      </p:cBhvr>
                                      <p:tavLst>
                                        <p:tav tm="0">
                                          <p:val>
                                            <p:fltVal val="0"/>
                                          </p:val>
                                        </p:tav>
                                        <p:tav tm="100000">
                                          <p:val>
                                            <p:strVal val="#ppt_h"/>
                                          </p:val>
                                        </p:tav>
                                      </p:tavLst>
                                    </p:anim>
                                    <p:anim calcmode="lin" valueType="num">
                                      <p:cBhvr>
                                        <p:cTn id="64" dur="1000" fill="hold"/>
                                        <p:tgtEl>
                                          <p:spTgt spid="28"/>
                                        </p:tgtEl>
                                        <p:attrNameLst>
                                          <p:attrName>style.rotation</p:attrName>
                                        </p:attrNameLst>
                                      </p:cBhvr>
                                      <p:tavLst>
                                        <p:tav tm="0">
                                          <p:val>
                                            <p:fltVal val="90"/>
                                          </p:val>
                                        </p:tav>
                                        <p:tav tm="100000">
                                          <p:val>
                                            <p:fltVal val="0"/>
                                          </p:val>
                                        </p:tav>
                                      </p:tavLst>
                                    </p:anim>
                                    <p:animEffect transition="in" filter="fade">
                                      <p:cBhvr>
                                        <p:cTn id="65" dur="1000"/>
                                        <p:tgtEl>
                                          <p:spTgt spid="28"/>
                                        </p:tgtEl>
                                      </p:cBhvr>
                                    </p:animEffect>
                                  </p:childTnLst>
                                </p:cTn>
                              </p:par>
                              <p:par>
                                <p:cTn id="66" presetID="31"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p:cTn id="68" dur="1000" fill="hold"/>
                                        <p:tgtEl>
                                          <p:spTgt spid="29"/>
                                        </p:tgtEl>
                                        <p:attrNameLst>
                                          <p:attrName>ppt_w</p:attrName>
                                        </p:attrNameLst>
                                      </p:cBhvr>
                                      <p:tavLst>
                                        <p:tav tm="0">
                                          <p:val>
                                            <p:fltVal val="0"/>
                                          </p:val>
                                        </p:tav>
                                        <p:tav tm="100000">
                                          <p:val>
                                            <p:strVal val="#ppt_w"/>
                                          </p:val>
                                        </p:tav>
                                      </p:tavLst>
                                    </p:anim>
                                    <p:anim calcmode="lin" valueType="num">
                                      <p:cBhvr>
                                        <p:cTn id="69" dur="1000" fill="hold"/>
                                        <p:tgtEl>
                                          <p:spTgt spid="29"/>
                                        </p:tgtEl>
                                        <p:attrNameLst>
                                          <p:attrName>ppt_h</p:attrName>
                                        </p:attrNameLst>
                                      </p:cBhvr>
                                      <p:tavLst>
                                        <p:tav tm="0">
                                          <p:val>
                                            <p:fltVal val="0"/>
                                          </p:val>
                                        </p:tav>
                                        <p:tav tm="100000">
                                          <p:val>
                                            <p:strVal val="#ppt_h"/>
                                          </p:val>
                                        </p:tav>
                                      </p:tavLst>
                                    </p:anim>
                                    <p:anim calcmode="lin" valueType="num">
                                      <p:cBhvr>
                                        <p:cTn id="70" dur="1000" fill="hold"/>
                                        <p:tgtEl>
                                          <p:spTgt spid="29"/>
                                        </p:tgtEl>
                                        <p:attrNameLst>
                                          <p:attrName>style.rotation</p:attrName>
                                        </p:attrNameLst>
                                      </p:cBhvr>
                                      <p:tavLst>
                                        <p:tav tm="0">
                                          <p:val>
                                            <p:fltVal val="90"/>
                                          </p:val>
                                        </p:tav>
                                        <p:tav tm="100000">
                                          <p:val>
                                            <p:fltVal val="0"/>
                                          </p:val>
                                        </p:tav>
                                      </p:tavLst>
                                    </p:anim>
                                    <p:animEffect transition="in" filter="fade">
                                      <p:cBhvr>
                                        <p:cTn id="71" dur="1000"/>
                                        <p:tgtEl>
                                          <p:spTgt spid="29"/>
                                        </p:tgtEl>
                                      </p:cBhvr>
                                    </p:animEffect>
                                  </p:childTnLst>
                                </p:cTn>
                              </p:par>
                              <p:par>
                                <p:cTn id="72" presetID="31" presetClass="entr" presetSubtype="0" fill="hold"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p:cTn id="74" dur="1000" fill="hold"/>
                                        <p:tgtEl>
                                          <p:spTgt spid="32"/>
                                        </p:tgtEl>
                                        <p:attrNameLst>
                                          <p:attrName>ppt_w</p:attrName>
                                        </p:attrNameLst>
                                      </p:cBhvr>
                                      <p:tavLst>
                                        <p:tav tm="0">
                                          <p:val>
                                            <p:fltVal val="0"/>
                                          </p:val>
                                        </p:tav>
                                        <p:tav tm="100000">
                                          <p:val>
                                            <p:strVal val="#ppt_w"/>
                                          </p:val>
                                        </p:tav>
                                      </p:tavLst>
                                    </p:anim>
                                    <p:anim calcmode="lin" valueType="num">
                                      <p:cBhvr>
                                        <p:cTn id="75" dur="1000" fill="hold"/>
                                        <p:tgtEl>
                                          <p:spTgt spid="32"/>
                                        </p:tgtEl>
                                        <p:attrNameLst>
                                          <p:attrName>ppt_h</p:attrName>
                                        </p:attrNameLst>
                                      </p:cBhvr>
                                      <p:tavLst>
                                        <p:tav tm="0">
                                          <p:val>
                                            <p:fltVal val="0"/>
                                          </p:val>
                                        </p:tav>
                                        <p:tav tm="100000">
                                          <p:val>
                                            <p:strVal val="#ppt_h"/>
                                          </p:val>
                                        </p:tav>
                                      </p:tavLst>
                                    </p:anim>
                                    <p:anim calcmode="lin" valueType="num">
                                      <p:cBhvr>
                                        <p:cTn id="76" dur="1000" fill="hold"/>
                                        <p:tgtEl>
                                          <p:spTgt spid="32"/>
                                        </p:tgtEl>
                                        <p:attrNameLst>
                                          <p:attrName>style.rotation</p:attrName>
                                        </p:attrNameLst>
                                      </p:cBhvr>
                                      <p:tavLst>
                                        <p:tav tm="0">
                                          <p:val>
                                            <p:fltVal val="90"/>
                                          </p:val>
                                        </p:tav>
                                        <p:tav tm="100000">
                                          <p:val>
                                            <p:fltVal val="0"/>
                                          </p:val>
                                        </p:tav>
                                      </p:tavLst>
                                    </p:anim>
                                    <p:animEffect transition="in" filter="fade">
                                      <p:cBhvr>
                                        <p:cTn id="77" dur="1000"/>
                                        <p:tgtEl>
                                          <p:spTgt spid="32"/>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 calcmode="lin" valueType="num">
                                      <p:cBhvr>
                                        <p:cTn id="80" dur="1000" fill="hold"/>
                                        <p:tgtEl>
                                          <p:spTgt spid="35"/>
                                        </p:tgtEl>
                                        <p:attrNameLst>
                                          <p:attrName>ppt_w</p:attrName>
                                        </p:attrNameLst>
                                      </p:cBhvr>
                                      <p:tavLst>
                                        <p:tav tm="0">
                                          <p:val>
                                            <p:fltVal val="0"/>
                                          </p:val>
                                        </p:tav>
                                        <p:tav tm="100000">
                                          <p:val>
                                            <p:strVal val="#ppt_w"/>
                                          </p:val>
                                        </p:tav>
                                      </p:tavLst>
                                    </p:anim>
                                    <p:anim calcmode="lin" valueType="num">
                                      <p:cBhvr>
                                        <p:cTn id="81" dur="1000" fill="hold"/>
                                        <p:tgtEl>
                                          <p:spTgt spid="35"/>
                                        </p:tgtEl>
                                        <p:attrNameLst>
                                          <p:attrName>ppt_h</p:attrName>
                                        </p:attrNameLst>
                                      </p:cBhvr>
                                      <p:tavLst>
                                        <p:tav tm="0">
                                          <p:val>
                                            <p:fltVal val="0"/>
                                          </p:val>
                                        </p:tav>
                                        <p:tav tm="100000">
                                          <p:val>
                                            <p:strVal val="#ppt_h"/>
                                          </p:val>
                                        </p:tav>
                                      </p:tavLst>
                                    </p:anim>
                                    <p:anim calcmode="lin" valueType="num">
                                      <p:cBhvr>
                                        <p:cTn id="82" dur="1000" fill="hold"/>
                                        <p:tgtEl>
                                          <p:spTgt spid="35"/>
                                        </p:tgtEl>
                                        <p:attrNameLst>
                                          <p:attrName>style.rotation</p:attrName>
                                        </p:attrNameLst>
                                      </p:cBhvr>
                                      <p:tavLst>
                                        <p:tav tm="0">
                                          <p:val>
                                            <p:fltVal val="90"/>
                                          </p:val>
                                        </p:tav>
                                        <p:tav tm="100000">
                                          <p:val>
                                            <p:fltVal val="0"/>
                                          </p:val>
                                        </p:tav>
                                      </p:tavLst>
                                    </p:anim>
                                    <p:animEffect transition="in" filter="fade">
                                      <p:cBhvr>
                                        <p:cTn id="83" dur="1000"/>
                                        <p:tgtEl>
                                          <p:spTgt spid="35"/>
                                        </p:tgtEl>
                                      </p:cBhvr>
                                    </p:animEffect>
                                  </p:childTnLst>
                                </p:cTn>
                              </p:par>
                              <p:par>
                                <p:cTn id="84" presetID="31" presetClass="entr" presetSubtype="0"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 calcmode="lin" valueType="num">
                                      <p:cBhvr>
                                        <p:cTn id="86" dur="1000" fill="hold"/>
                                        <p:tgtEl>
                                          <p:spTgt spid="36"/>
                                        </p:tgtEl>
                                        <p:attrNameLst>
                                          <p:attrName>ppt_w</p:attrName>
                                        </p:attrNameLst>
                                      </p:cBhvr>
                                      <p:tavLst>
                                        <p:tav tm="0">
                                          <p:val>
                                            <p:fltVal val="0"/>
                                          </p:val>
                                        </p:tav>
                                        <p:tav tm="100000">
                                          <p:val>
                                            <p:strVal val="#ppt_w"/>
                                          </p:val>
                                        </p:tav>
                                      </p:tavLst>
                                    </p:anim>
                                    <p:anim calcmode="lin" valueType="num">
                                      <p:cBhvr>
                                        <p:cTn id="87" dur="1000" fill="hold"/>
                                        <p:tgtEl>
                                          <p:spTgt spid="36"/>
                                        </p:tgtEl>
                                        <p:attrNameLst>
                                          <p:attrName>ppt_h</p:attrName>
                                        </p:attrNameLst>
                                      </p:cBhvr>
                                      <p:tavLst>
                                        <p:tav tm="0">
                                          <p:val>
                                            <p:fltVal val="0"/>
                                          </p:val>
                                        </p:tav>
                                        <p:tav tm="100000">
                                          <p:val>
                                            <p:strVal val="#ppt_h"/>
                                          </p:val>
                                        </p:tav>
                                      </p:tavLst>
                                    </p:anim>
                                    <p:anim calcmode="lin" valueType="num">
                                      <p:cBhvr>
                                        <p:cTn id="88" dur="1000" fill="hold"/>
                                        <p:tgtEl>
                                          <p:spTgt spid="36"/>
                                        </p:tgtEl>
                                        <p:attrNameLst>
                                          <p:attrName>style.rotation</p:attrName>
                                        </p:attrNameLst>
                                      </p:cBhvr>
                                      <p:tavLst>
                                        <p:tav tm="0">
                                          <p:val>
                                            <p:fltVal val="90"/>
                                          </p:val>
                                        </p:tav>
                                        <p:tav tm="100000">
                                          <p:val>
                                            <p:fltVal val="0"/>
                                          </p:val>
                                        </p:tav>
                                      </p:tavLst>
                                    </p:anim>
                                    <p:animEffect transition="in" filter="fade">
                                      <p:cBhvr>
                                        <p:cTn id="89" dur="1000"/>
                                        <p:tgtEl>
                                          <p:spTgt spid="36"/>
                                        </p:tgtEl>
                                      </p:cBhvr>
                                    </p:animEffect>
                                  </p:childTnLst>
                                </p:cTn>
                              </p:par>
                              <p:par>
                                <p:cTn id="90" presetID="31"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p:cTn id="92" dur="1000" fill="hold"/>
                                        <p:tgtEl>
                                          <p:spTgt spid="40"/>
                                        </p:tgtEl>
                                        <p:attrNameLst>
                                          <p:attrName>ppt_w</p:attrName>
                                        </p:attrNameLst>
                                      </p:cBhvr>
                                      <p:tavLst>
                                        <p:tav tm="0">
                                          <p:val>
                                            <p:fltVal val="0"/>
                                          </p:val>
                                        </p:tav>
                                        <p:tav tm="100000">
                                          <p:val>
                                            <p:strVal val="#ppt_w"/>
                                          </p:val>
                                        </p:tav>
                                      </p:tavLst>
                                    </p:anim>
                                    <p:anim calcmode="lin" valueType="num">
                                      <p:cBhvr>
                                        <p:cTn id="93" dur="1000" fill="hold"/>
                                        <p:tgtEl>
                                          <p:spTgt spid="40"/>
                                        </p:tgtEl>
                                        <p:attrNameLst>
                                          <p:attrName>ppt_h</p:attrName>
                                        </p:attrNameLst>
                                      </p:cBhvr>
                                      <p:tavLst>
                                        <p:tav tm="0">
                                          <p:val>
                                            <p:fltVal val="0"/>
                                          </p:val>
                                        </p:tav>
                                        <p:tav tm="100000">
                                          <p:val>
                                            <p:strVal val="#ppt_h"/>
                                          </p:val>
                                        </p:tav>
                                      </p:tavLst>
                                    </p:anim>
                                    <p:anim calcmode="lin" valueType="num">
                                      <p:cBhvr>
                                        <p:cTn id="94" dur="1000" fill="hold"/>
                                        <p:tgtEl>
                                          <p:spTgt spid="40"/>
                                        </p:tgtEl>
                                        <p:attrNameLst>
                                          <p:attrName>style.rotation</p:attrName>
                                        </p:attrNameLst>
                                      </p:cBhvr>
                                      <p:tavLst>
                                        <p:tav tm="0">
                                          <p:val>
                                            <p:fltVal val="90"/>
                                          </p:val>
                                        </p:tav>
                                        <p:tav tm="100000">
                                          <p:val>
                                            <p:fltVal val="0"/>
                                          </p:val>
                                        </p:tav>
                                      </p:tavLst>
                                    </p:anim>
                                    <p:animEffect transition="in" filter="fade">
                                      <p:cBhvr>
                                        <p:cTn id="95" dur="1000"/>
                                        <p:tgtEl>
                                          <p:spTgt spid="40"/>
                                        </p:tgtEl>
                                      </p:cBhvr>
                                    </p:animEffect>
                                  </p:childTnLst>
                                </p:cTn>
                              </p:par>
                              <p:par>
                                <p:cTn id="96" presetID="31" presetClass="entr" presetSubtype="0" fill="hold" nodeType="with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p:cTn id="98" dur="1000" fill="hold"/>
                                        <p:tgtEl>
                                          <p:spTgt spid="41"/>
                                        </p:tgtEl>
                                        <p:attrNameLst>
                                          <p:attrName>ppt_w</p:attrName>
                                        </p:attrNameLst>
                                      </p:cBhvr>
                                      <p:tavLst>
                                        <p:tav tm="0">
                                          <p:val>
                                            <p:fltVal val="0"/>
                                          </p:val>
                                        </p:tav>
                                        <p:tav tm="100000">
                                          <p:val>
                                            <p:strVal val="#ppt_w"/>
                                          </p:val>
                                        </p:tav>
                                      </p:tavLst>
                                    </p:anim>
                                    <p:anim calcmode="lin" valueType="num">
                                      <p:cBhvr>
                                        <p:cTn id="99" dur="1000" fill="hold"/>
                                        <p:tgtEl>
                                          <p:spTgt spid="41"/>
                                        </p:tgtEl>
                                        <p:attrNameLst>
                                          <p:attrName>ppt_h</p:attrName>
                                        </p:attrNameLst>
                                      </p:cBhvr>
                                      <p:tavLst>
                                        <p:tav tm="0">
                                          <p:val>
                                            <p:fltVal val="0"/>
                                          </p:val>
                                        </p:tav>
                                        <p:tav tm="100000">
                                          <p:val>
                                            <p:strVal val="#ppt_h"/>
                                          </p:val>
                                        </p:tav>
                                      </p:tavLst>
                                    </p:anim>
                                    <p:anim calcmode="lin" valueType="num">
                                      <p:cBhvr>
                                        <p:cTn id="100" dur="1000" fill="hold"/>
                                        <p:tgtEl>
                                          <p:spTgt spid="41"/>
                                        </p:tgtEl>
                                        <p:attrNameLst>
                                          <p:attrName>style.rotation</p:attrName>
                                        </p:attrNameLst>
                                      </p:cBhvr>
                                      <p:tavLst>
                                        <p:tav tm="0">
                                          <p:val>
                                            <p:fltVal val="90"/>
                                          </p:val>
                                        </p:tav>
                                        <p:tav tm="100000">
                                          <p:val>
                                            <p:fltVal val="0"/>
                                          </p:val>
                                        </p:tav>
                                      </p:tavLst>
                                    </p:anim>
                                    <p:animEffect transition="in" filter="fade">
                                      <p:cBhvr>
                                        <p:cTn id="10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6">
            <a:extLst>
              <a:ext uri="{FF2B5EF4-FFF2-40B4-BE49-F238E27FC236}">
                <a16:creationId xmlns:a16="http://schemas.microsoft.com/office/drawing/2014/main" id="{38AB5585-AEEE-D4E6-0BDA-871B1E366FCA}"/>
              </a:ext>
            </a:extLst>
          </p:cNvPr>
          <p:cNvSpPr/>
          <p:nvPr/>
        </p:nvSpPr>
        <p:spPr>
          <a:xfrm>
            <a:off x="200886" y="2985626"/>
            <a:ext cx="3657600" cy="110799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s-ES" sz="3600" b="1" i="0" u="none" strike="noStrike" kern="0" cap="none" spc="0" normalizeH="0" baseline="0" noProof="0">
                <a:ln>
                  <a:noFill/>
                </a:ln>
                <a:solidFill>
                  <a:srgbClr val="091F2C"/>
                </a:solidFill>
                <a:effectLst/>
                <a:uLnTx/>
                <a:uFillTx/>
                <a:latin typeface="Segoe UI Light (Headings)"/>
                <a:cs typeface="Segoe UI Semibold" panose="020B0702040204020203" pitchFamily="34" charset="0"/>
              </a:rPr>
              <a:t>&gt; 2.000 Millones de archivos</a:t>
            </a:r>
          </a:p>
        </p:txBody>
      </p:sp>
      <p:pic>
        <p:nvPicPr>
          <p:cNvPr id="5" name="Picture 4" descr="SharePoint logo">
            <a:extLst>
              <a:ext uri="{FF2B5EF4-FFF2-40B4-BE49-F238E27FC236}">
                <a16:creationId xmlns:a16="http://schemas.microsoft.com/office/drawing/2014/main" id="{83693447-A0B7-7DC6-E4F6-6E0BEDDCC2B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235706" y="908619"/>
            <a:ext cx="1720588" cy="1716334"/>
          </a:xfrm>
          <a:prstGeom prst="rect">
            <a:avLst/>
          </a:prstGeom>
        </p:spPr>
      </p:pic>
      <p:sp>
        <p:nvSpPr>
          <p:cNvPr id="6" name="Rectangle: Rounded Corners 36">
            <a:extLst>
              <a:ext uri="{FF2B5EF4-FFF2-40B4-BE49-F238E27FC236}">
                <a16:creationId xmlns:a16="http://schemas.microsoft.com/office/drawing/2014/main" id="{478404FD-A861-2942-02C4-B893ECC313E6}"/>
              </a:ext>
            </a:extLst>
          </p:cNvPr>
          <p:cNvSpPr txBox="1">
            <a:spLocks/>
          </p:cNvSpPr>
          <p:nvPr/>
        </p:nvSpPr>
        <p:spPr>
          <a:xfrm>
            <a:off x="200886" y="4328720"/>
            <a:ext cx="3657600" cy="480399"/>
          </a:xfrm>
          <a:prstGeom prst="roundRect">
            <a:avLst>
              <a:gd name="adj" fmla="val 50000"/>
            </a:avLst>
          </a:prstGeom>
          <a:gradFill flip="none" rotWithShape="1">
            <a:gsLst>
              <a:gs pos="35000">
                <a:srgbClr val="225B62"/>
              </a:gs>
              <a:gs pos="10000">
                <a:srgbClr val="49C5B1"/>
              </a:gs>
            </a:gsLst>
            <a:path path="circle">
              <a:fillToRect l="100000" t="100000"/>
            </a:path>
            <a:tileRect r="-100000" b="-100000"/>
          </a:gradFill>
          <a:ln w="9525"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s-ES" sz="1800" b="1" i="0" u="none" strike="noStrike" kern="1200" cap="none" spc="0" normalizeH="0" baseline="0" noProof="0">
                <a:ln>
                  <a:noFill/>
                </a:ln>
                <a:solidFill>
                  <a:srgbClr val="FFFFFF"/>
                </a:solidFill>
                <a:effectLst/>
                <a:uLnTx/>
                <a:uFillTx/>
                <a:latin typeface="Segoe UI Light (Headings)"/>
                <a:cs typeface="Segoe UI Semibold" panose="020B0702040204020203" pitchFamily="34" charset="0"/>
              </a:rPr>
              <a:t>nuevos creados cada día</a:t>
            </a:r>
          </a:p>
        </p:txBody>
      </p:sp>
      <p:sp>
        <p:nvSpPr>
          <p:cNvPr id="7" name="Rectangle: Rounded Corners 36">
            <a:extLst>
              <a:ext uri="{FF2B5EF4-FFF2-40B4-BE49-F238E27FC236}">
                <a16:creationId xmlns:a16="http://schemas.microsoft.com/office/drawing/2014/main" id="{904BB850-2995-0EBD-21D4-507D9A95AD6D}"/>
              </a:ext>
            </a:extLst>
          </p:cNvPr>
          <p:cNvSpPr/>
          <p:nvPr/>
        </p:nvSpPr>
        <p:spPr>
          <a:xfrm>
            <a:off x="4267201" y="2985626"/>
            <a:ext cx="3657600" cy="110799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s-ES" sz="3600" b="1" i="0" u="none" strike="noStrike" kern="0" cap="none" spc="0" normalizeH="0" baseline="0" noProof="0">
                <a:ln>
                  <a:noFill/>
                </a:ln>
                <a:solidFill>
                  <a:srgbClr val="091F2C"/>
                </a:solidFill>
                <a:effectLst/>
                <a:uLnTx/>
                <a:uFillTx/>
                <a:latin typeface="Segoe UI Light (Headings)"/>
                <a:cs typeface="Segoe UI Semibold" panose="020B0702040204020203" pitchFamily="34" charset="0"/>
              </a:rPr>
              <a:t>&gt; 2.000 Millones de Flujos</a:t>
            </a:r>
          </a:p>
        </p:txBody>
      </p:sp>
      <p:sp>
        <p:nvSpPr>
          <p:cNvPr id="8" name="Rectangle: Rounded Corners 36">
            <a:extLst>
              <a:ext uri="{FF2B5EF4-FFF2-40B4-BE49-F238E27FC236}">
                <a16:creationId xmlns:a16="http://schemas.microsoft.com/office/drawing/2014/main" id="{0AE1697B-2838-B118-DC54-110570878D12}"/>
              </a:ext>
            </a:extLst>
          </p:cNvPr>
          <p:cNvSpPr txBox="1">
            <a:spLocks/>
          </p:cNvSpPr>
          <p:nvPr/>
        </p:nvSpPr>
        <p:spPr>
          <a:xfrm>
            <a:off x="4267201" y="4328720"/>
            <a:ext cx="3657600" cy="480399"/>
          </a:xfrm>
          <a:prstGeom prst="roundRect">
            <a:avLst>
              <a:gd name="adj" fmla="val 50000"/>
            </a:avLst>
          </a:prstGeom>
          <a:gradFill flip="none" rotWithShape="1">
            <a:gsLst>
              <a:gs pos="35000">
                <a:srgbClr val="225B62"/>
              </a:gs>
              <a:gs pos="10000">
                <a:srgbClr val="49C5B1"/>
              </a:gs>
            </a:gsLst>
            <a:path path="circle">
              <a:fillToRect l="100000" t="100000"/>
            </a:path>
            <a:tileRect r="-100000" b="-100000"/>
          </a:gradFill>
          <a:ln w="9525"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s-ES" sz="1800" b="1" i="0" u="none" strike="noStrike" kern="1200" cap="none" spc="0" normalizeH="0" baseline="0" noProof="0">
                <a:ln>
                  <a:noFill/>
                </a:ln>
                <a:solidFill>
                  <a:srgbClr val="FFFFFF"/>
                </a:solidFill>
                <a:effectLst/>
                <a:uLnTx/>
                <a:uFillTx/>
                <a:latin typeface="Segoe UI Light (Headings)"/>
                <a:cs typeface="Segoe UI Semibold" panose="020B0702040204020203" pitchFamily="34" charset="0"/>
              </a:rPr>
              <a:t>orquestando contenido cada día</a:t>
            </a:r>
          </a:p>
        </p:txBody>
      </p:sp>
      <p:sp>
        <p:nvSpPr>
          <p:cNvPr id="9" name="Rectangle: Rounded Corners 36">
            <a:extLst>
              <a:ext uri="{FF2B5EF4-FFF2-40B4-BE49-F238E27FC236}">
                <a16:creationId xmlns:a16="http://schemas.microsoft.com/office/drawing/2014/main" id="{B71B91D2-2454-AFBB-9DEF-38A51450AF8F}"/>
              </a:ext>
            </a:extLst>
          </p:cNvPr>
          <p:cNvSpPr/>
          <p:nvPr/>
        </p:nvSpPr>
        <p:spPr>
          <a:xfrm>
            <a:off x="8333516" y="2985626"/>
            <a:ext cx="3657600" cy="110799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s-ES" sz="3600" b="1" i="0" u="none" strike="noStrike" kern="0" cap="none" spc="0" normalizeH="0" baseline="0" noProof="0">
                <a:ln>
                  <a:noFill/>
                </a:ln>
                <a:solidFill>
                  <a:srgbClr val="091F2C"/>
                </a:solidFill>
                <a:effectLst/>
                <a:uLnTx/>
                <a:uFillTx/>
                <a:latin typeface="Segoe UI Light (Headings)"/>
                <a:cs typeface="Segoe UI Semibold" panose="020B0702040204020203" pitchFamily="34" charset="0"/>
              </a:rPr>
              <a:t>&gt; 2 Millones de Sitios</a:t>
            </a:r>
          </a:p>
        </p:txBody>
      </p:sp>
      <p:sp>
        <p:nvSpPr>
          <p:cNvPr id="10" name="Rectangle: Rounded Corners 36">
            <a:extLst>
              <a:ext uri="{FF2B5EF4-FFF2-40B4-BE49-F238E27FC236}">
                <a16:creationId xmlns:a16="http://schemas.microsoft.com/office/drawing/2014/main" id="{9BE9DB36-646A-0370-0B1C-6F6D3A4DB293}"/>
              </a:ext>
            </a:extLst>
          </p:cNvPr>
          <p:cNvSpPr txBox="1">
            <a:spLocks/>
          </p:cNvSpPr>
          <p:nvPr/>
        </p:nvSpPr>
        <p:spPr>
          <a:xfrm>
            <a:off x="8333516" y="4328720"/>
            <a:ext cx="3657600" cy="480399"/>
          </a:xfrm>
          <a:prstGeom prst="roundRect">
            <a:avLst>
              <a:gd name="adj" fmla="val 50000"/>
            </a:avLst>
          </a:prstGeom>
          <a:gradFill flip="none" rotWithShape="1">
            <a:gsLst>
              <a:gs pos="35000">
                <a:srgbClr val="225B62"/>
              </a:gs>
              <a:gs pos="10000">
                <a:srgbClr val="49C5B1"/>
              </a:gs>
            </a:gsLst>
            <a:path path="circle">
              <a:fillToRect l="100000" t="100000"/>
            </a:path>
            <a:tileRect r="-100000" b="-100000"/>
          </a:gradFill>
          <a:ln w="9525"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s-ES" sz="1800" b="1" i="0" u="none" strike="noStrike" kern="1200" cap="none" spc="0" normalizeH="0" baseline="0" noProof="0">
                <a:ln>
                  <a:noFill/>
                </a:ln>
                <a:solidFill>
                  <a:srgbClr val="FFFFFF"/>
                </a:solidFill>
                <a:effectLst/>
                <a:uLnTx/>
                <a:uFillTx/>
                <a:latin typeface="Segoe UI Light (Headings)"/>
                <a:cs typeface="Segoe UI Semibold" panose="020B0702040204020203" pitchFamily="34" charset="0"/>
              </a:rPr>
              <a:t>se crean cada día</a:t>
            </a:r>
          </a:p>
        </p:txBody>
      </p:sp>
      <p:pic>
        <p:nvPicPr>
          <p:cNvPr id="2" name="Picture Placeholder 18" descr="A person smiling for a picture&#10;&#10;AI-generated content may be incorrect.">
            <a:extLst>
              <a:ext uri="{FF2B5EF4-FFF2-40B4-BE49-F238E27FC236}">
                <a16:creationId xmlns:a16="http://schemas.microsoft.com/office/drawing/2014/main" id="{A187F2C1-DC82-0B21-46EF-717B99138C94}"/>
              </a:ext>
            </a:extLst>
          </p:cNvPr>
          <p:cNvPicPr>
            <a:picLocks noChangeAspect="1"/>
          </p:cNvPicPr>
          <p:nvPr/>
        </p:nvPicPr>
        <p:blipFill>
          <a:blip r:embed="rId3"/>
          <a:srcRect l="1115" r="1115"/>
          <a:stretch>
            <a:fillRect/>
          </a:stretch>
        </p:blipFill>
        <p:spPr>
          <a:xfrm>
            <a:off x="11119908" y="413336"/>
            <a:ext cx="644106" cy="640080"/>
          </a:xfrm>
          <a:prstGeom prst="ellipse">
            <a:avLst/>
          </a:prstGeom>
        </p:spPr>
      </p:pic>
      <p:pic>
        <p:nvPicPr>
          <p:cNvPr id="3" name="Picture Placeholder 7" descr="A person with a beard and mustache&#10;&#10;AI-generated content may be incorrect.">
            <a:extLst>
              <a:ext uri="{FF2B5EF4-FFF2-40B4-BE49-F238E27FC236}">
                <a16:creationId xmlns:a16="http://schemas.microsoft.com/office/drawing/2014/main" id="{069E9F26-7425-4F3B-490C-76609AC8BF7E}"/>
              </a:ext>
            </a:extLst>
          </p:cNvPr>
          <p:cNvPicPr>
            <a:picLocks noChangeAspect="1"/>
          </p:cNvPicPr>
          <p:nvPr/>
        </p:nvPicPr>
        <p:blipFill>
          <a:blip r:embed="rId4"/>
          <a:srcRect t="13511" b="13511"/>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265959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3.54167E-6 -3.7037E-6 L 3.541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3.7037E-6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8"/>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0"/>
                                  </p:stCondLst>
                                  <p:childTnLst>
                                    <p:animMotion origin="layout" path="M -3.54167E-6 -3.7037E-6 L -3.54167E-6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decel="100000" fill="hold" grpId="1" nodeType="withEffect">
                                  <p:stCondLst>
                                    <p:cond delay="100"/>
                                  </p:stCondLst>
                                  <p:childTnLst>
                                    <p:animMotion origin="layout" path="M -8.33333E-7 -2.96296E-6 L -8.33333E-7 0.03542 " pathEditMode="relative" rAng="0" ptsTypes="AA">
                                      <p:cBhvr>
                                        <p:cTn id="34"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P spid="7" grpId="0"/>
      <p:bldP spid="7" grpId="1"/>
      <p:bldP spid="8" grpId="0" animBg="1"/>
      <p:bldP spid="8" grpId="1" animBg="1"/>
      <p:bldP spid="9" grpId="0"/>
      <p:bldP spid="9" grpId="1"/>
      <p:bldP spid="10" grpId="0" animBg="1"/>
      <p:bldP spid="1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431AF-B6A9-02B0-60CC-25A7E054E3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7D6E0C2-DEAC-1DCF-CF1C-92283EFC3A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4767" y="2435961"/>
            <a:ext cx="1231666" cy="1231666"/>
          </a:xfrm>
          <a:prstGeom prst="rect">
            <a:avLst/>
          </a:prstGeom>
        </p:spPr>
      </p:pic>
      <p:cxnSp>
        <p:nvCxnSpPr>
          <p:cNvPr id="3" name="Straight Connector 2">
            <a:extLst>
              <a:ext uri="{FF2B5EF4-FFF2-40B4-BE49-F238E27FC236}">
                <a16:creationId xmlns:a16="http://schemas.microsoft.com/office/drawing/2014/main" id="{3E431E26-7C19-B4D6-5075-31C9B4A389B8}"/>
              </a:ext>
              <a:ext uri="{C183D7F6-B498-43B3-948B-1728B52AA6E4}">
                <adec:decorative xmlns:adec="http://schemas.microsoft.com/office/drawing/2017/decorative" val="1"/>
              </a:ext>
            </a:extLst>
          </p:cNvPr>
          <p:cNvCxnSpPr>
            <a:cxnSpLocks/>
          </p:cNvCxnSpPr>
          <p:nvPr/>
        </p:nvCxnSpPr>
        <p:spPr>
          <a:xfrm flipH="1">
            <a:off x="3487479" y="3148524"/>
            <a:ext cx="1834680" cy="0"/>
          </a:xfrm>
          <a:prstGeom prst="line">
            <a:avLst/>
          </a:prstGeom>
          <a:ln w="25400">
            <a:gradFill>
              <a:gsLst>
                <a:gs pos="0">
                  <a:srgbClr val="009999"/>
                </a:gs>
                <a:gs pos="100000">
                  <a:srgbClr val="225B62"/>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EE874E-6C1A-988D-3D2B-ACB3CB4283D7}"/>
              </a:ext>
              <a:ext uri="{C183D7F6-B498-43B3-948B-1728B52AA6E4}">
                <adec:decorative xmlns:adec="http://schemas.microsoft.com/office/drawing/2017/decorative" val="1"/>
              </a:ext>
            </a:extLst>
          </p:cNvPr>
          <p:cNvCxnSpPr>
            <a:cxnSpLocks/>
          </p:cNvCxnSpPr>
          <p:nvPr/>
        </p:nvCxnSpPr>
        <p:spPr>
          <a:xfrm>
            <a:off x="6797398" y="3148524"/>
            <a:ext cx="2025388" cy="0"/>
          </a:xfrm>
          <a:prstGeom prst="line">
            <a:avLst/>
          </a:prstGeom>
          <a:ln w="25400">
            <a:gradFill>
              <a:gsLst>
                <a:gs pos="0">
                  <a:srgbClr val="009999"/>
                </a:gs>
                <a:gs pos="100000">
                  <a:srgbClr val="225B62"/>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2" descr="Copilot">
            <a:extLst>
              <a:ext uri="{FF2B5EF4-FFF2-40B4-BE49-F238E27FC236}">
                <a16:creationId xmlns:a16="http://schemas.microsoft.com/office/drawing/2014/main" id="{CE005397-6B25-5E7E-E5CB-2C75C06A9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353" y="2354274"/>
            <a:ext cx="1425126" cy="14251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harePoint logo">
            <a:extLst>
              <a:ext uri="{FF2B5EF4-FFF2-40B4-BE49-F238E27FC236}">
                <a16:creationId xmlns:a16="http://schemas.microsoft.com/office/drawing/2014/main" id="{FFB7A987-816D-774F-D8DD-AC6D25F385B3}"/>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5322159" y="2235544"/>
            <a:ext cx="1547682" cy="1543856"/>
          </a:xfrm>
          <a:prstGeom prst="rect">
            <a:avLst/>
          </a:prstGeom>
        </p:spPr>
      </p:pic>
      <p:sp>
        <p:nvSpPr>
          <p:cNvPr id="14" name="Rectangle: Rounded Corners 36">
            <a:extLst>
              <a:ext uri="{FF2B5EF4-FFF2-40B4-BE49-F238E27FC236}">
                <a16:creationId xmlns:a16="http://schemas.microsoft.com/office/drawing/2014/main" id="{A1000648-D41C-DA03-4DB8-D72F1446D224}"/>
              </a:ext>
            </a:extLst>
          </p:cNvPr>
          <p:cNvSpPr/>
          <p:nvPr/>
        </p:nvSpPr>
        <p:spPr>
          <a:xfrm>
            <a:off x="1763670" y="3746440"/>
            <a:ext cx="2022492" cy="696795"/>
          </a:xfrm>
          <a:prstGeom prst="roundRect">
            <a:avLst>
              <a:gd name="adj" fmla="val 50000"/>
            </a:avLst>
          </a:prstGeom>
          <a:gradFill flip="none" rotWithShape="1">
            <a:gsLst>
              <a:gs pos="35000">
                <a:srgbClr val="225B62"/>
              </a:gs>
              <a:gs pos="10000">
                <a:srgbClr val="49C5B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defTabSz="491019" fontAlgn="base">
              <a:spcBef>
                <a:spcPct val="0"/>
              </a:spcBef>
              <a:spcAft>
                <a:spcPct val="0"/>
              </a:spcAft>
            </a:pPr>
            <a:r>
              <a:rPr lang="en-GB" sz="2800" b="1">
                <a:solidFill>
                  <a:schemeClr val="bg1"/>
                </a:solidFill>
                <a:latin typeface="Segoe UI Light (Headings)"/>
                <a:cs typeface="Segoe UI Semibold" panose="020B0702040204020203" pitchFamily="34" charset="0"/>
              </a:rPr>
              <a:t>Copilot</a:t>
            </a:r>
          </a:p>
        </p:txBody>
      </p:sp>
      <p:sp>
        <p:nvSpPr>
          <p:cNvPr id="15" name="Rectangle: Rounded Corners 36">
            <a:extLst>
              <a:ext uri="{FF2B5EF4-FFF2-40B4-BE49-F238E27FC236}">
                <a16:creationId xmlns:a16="http://schemas.microsoft.com/office/drawing/2014/main" id="{97E42EBB-1029-0AB3-2668-BBB8D9E060D9}"/>
              </a:ext>
            </a:extLst>
          </p:cNvPr>
          <p:cNvSpPr/>
          <p:nvPr/>
        </p:nvSpPr>
        <p:spPr>
          <a:xfrm>
            <a:off x="8499354" y="3746439"/>
            <a:ext cx="2022492" cy="696795"/>
          </a:xfrm>
          <a:prstGeom prst="roundRect">
            <a:avLst>
              <a:gd name="adj" fmla="val 50000"/>
            </a:avLst>
          </a:prstGeom>
          <a:gradFill flip="none" rotWithShape="1">
            <a:gsLst>
              <a:gs pos="35000">
                <a:srgbClr val="225B62"/>
              </a:gs>
              <a:gs pos="10000">
                <a:srgbClr val="49C5B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defTabSz="491019" fontAlgn="base">
              <a:spcBef>
                <a:spcPct val="0"/>
              </a:spcBef>
              <a:spcAft>
                <a:spcPct val="0"/>
              </a:spcAft>
            </a:pPr>
            <a:r>
              <a:rPr lang="en-GB" sz="2800" b="1" err="1">
                <a:solidFill>
                  <a:schemeClr val="bg1"/>
                </a:solidFill>
                <a:latin typeface="Segoe UI Light (Headings)"/>
                <a:cs typeface="Segoe UI Semibold" panose="020B0702040204020203" pitchFamily="34" charset="0"/>
              </a:rPr>
              <a:t>Agentes</a:t>
            </a:r>
            <a:endParaRPr lang="en-GB" sz="2800" b="1">
              <a:solidFill>
                <a:schemeClr val="bg1"/>
              </a:solidFill>
              <a:latin typeface="Segoe UI Light (Headings)"/>
              <a:cs typeface="Segoe UI Semibold" panose="020B0702040204020203" pitchFamily="34" charset="0"/>
            </a:endParaRPr>
          </a:p>
        </p:txBody>
      </p:sp>
      <p:pic>
        <p:nvPicPr>
          <p:cNvPr id="4" name="Picture Placeholder 18" descr="A person smiling for a picture&#10;&#10;AI-generated content may be incorrect.">
            <a:extLst>
              <a:ext uri="{FF2B5EF4-FFF2-40B4-BE49-F238E27FC236}">
                <a16:creationId xmlns:a16="http://schemas.microsoft.com/office/drawing/2014/main" id="{90371F57-C1C7-05F7-E97F-5DFA65B15A87}"/>
              </a:ext>
            </a:extLst>
          </p:cNvPr>
          <p:cNvPicPr>
            <a:picLocks noChangeAspect="1"/>
          </p:cNvPicPr>
          <p:nvPr/>
        </p:nvPicPr>
        <p:blipFill>
          <a:blip r:embed="rId5"/>
          <a:srcRect l="1115" r="1115"/>
          <a:stretch>
            <a:fillRect/>
          </a:stretch>
        </p:blipFill>
        <p:spPr>
          <a:xfrm>
            <a:off x="11119908" y="413336"/>
            <a:ext cx="644106" cy="640080"/>
          </a:xfrm>
          <a:prstGeom prst="ellipse">
            <a:avLst/>
          </a:prstGeom>
        </p:spPr>
      </p:pic>
      <p:pic>
        <p:nvPicPr>
          <p:cNvPr id="5" name="Picture Placeholder 7" descr="A person with a beard and mustache&#10;&#10;AI-generated content may be incorrect.">
            <a:extLst>
              <a:ext uri="{FF2B5EF4-FFF2-40B4-BE49-F238E27FC236}">
                <a16:creationId xmlns:a16="http://schemas.microsoft.com/office/drawing/2014/main" id="{C3E30B13-DE25-03C7-C12A-D6E318E8A9DD}"/>
              </a:ext>
            </a:extLst>
          </p:cNvPr>
          <p:cNvPicPr>
            <a:picLocks noChangeAspect="1"/>
          </p:cNvPicPr>
          <p:nvPr/>
        </p:nvPicPr>
        <p:blipFill>
          <a:blip r:embed="rId6"/>
          <a:srcRect t="13511" b="13511"/>
          <a:stretch>
            <a:fillRect/>
          </a:stretch>
        </p:blipFill>
        <p:spPr>
          <a:xfrm>
            <a:off x="11496511" y="77690"/>
            <a:ext cx="644106" cy="640080"/>
          </a:xfrm>
          <a:prstGeom prst="ellipse">
            <a:avLst/>
          </a:prstGeom>
        </p:spPr>
      </p:pic>
    </p:spTree>
    <p:extLst>
      <p:ext uri="{BB962C8B-B14F-4D97-AF65-F5344CB8AC3E}">
        <p14:creationId xmlns:p14="http://schemas.microsoft.com/office/powerpoint/2010/main" val="155254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250"/>
                                        <p:tgtEl>
                                          <p:spTgt spid="12"/>
                                        </p:tgtEl>
                                      </p:cBhvr>
                                    </p:animEffect>
                                  </p:childTnLst>
                                </p:cTn>
                              </p:par>
                              <p:par>
                                <p:cTn id="11" presetID="42" presetClass="path" presetSubtype="0" decel="100000" fill="hold" nodeType="withEffect">
                                  <p:stCondLst>
                                    <p:cond delay="0"/>
                                  </p:stCondLst>
                                  <p:childTnLst>
                                    <p:animMotion origin="layout" path="M 0.17461 -0.31088 L -4.16667E-6 -2.22222E-6 " pathEditMode="relative" rAng="0" ptsTypes="AA">
                                      <p:cBhvr>
                                        <p:cTn id="12" dur="1250" fill="hold"/>
                                        <p:tgtEl>
                                          <p:spTgt spid="12"/>
                                        </p:tgtEl>
                                        <p:attrNameLst>
                                          <p:attrName>ppt_x</p:attrName>
                                          <p:attrName>ppt_y</p:attrName>
                                        </p:attrNameLst>
                                      </p:cBhvr>
                                      <p:rCtr x="-8737" y="15532"/>
                                    </p:animMotion>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42" presetClass="path" presetSubtype="0" decel="100000" fill="hold" grpId="1" nodeType="withEffect">
                                  <p:stCondLst>
                                    <p:cond delay="0"/>
                                  </p:stCondLst>
                                  <p:childTnLst>
                                    <p:animMotion origin="layout" path="M -4.16667E-6 -7.40741E-7 L -4.16667E-6 0.03542 " pathEditMode="relative" rAng="0" ptsTypes="AA">
                                      <p:cBhvr>
                                        <p:cTn id="18" dur="700" spd="-100000" fill="hold"/>
                                        <p:tgtEl>
                                          <p:spTgt spid="14"/>
                                        </p:tgtEl>
                                        <p:attrNameLst>
                                          <p:attrName>ppt_x</p:attrName>
                                          <p:attrName>ppt_y</p:attrName>
                                        </p:attrNameLst>
                                      </p:cBhvr>
                                      <p:rCtr x="0" y="1759"/>
                                    </p:animMotion>
                                  </p:childTnLst>
                                </p:cTn>
                              </p:par>
                            </p:childTnLst>
                          </p:cTn>
                        </p:par>
                        <p:par>
                          <p:cTn id="19" fill="hold">
                            <p:stCondLst>
                              <p:cond delay="1950"/>
                            </p:stCondLst>
                            <p:childTnLst>
                              <p:par>
                                <p:cTn id="20" presetID="22" presetClass="entr" presetSubtype="1"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125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250"/>
                                        <p:tgtEl>
                                          <p:spTgt spid="2"/>
                                        </p:tgtEl>
                                      </p:cBhvr>
                                    </p:animEffect>
                                  </p:childTnLst>
                                </p:cTn>
                              </p:par>
                              <p:par>
                                <p:cTn id="26" presetID="42" presetClass="path" presetSubtype="0" decel="100000" fill="hold" nodeType="withEffect">
                                  <p:stCondLst>
                                    <p:cond delay="0"/>
                                  </p:stCondLst>
                                  <p:childTnLst>
                                    <p:animMotion origin="layout" path="M -0.17461 -0.31135 L 1.875E-6 2.59259E-6 " pathEditMode="relative" rAng="0" ptsTypes="AA">
                                      <p:cBhvr>
                                        <p:cTn id="27" dur="1250" fill="hold"/>
                                        <p:tgtEl>
                                          <p:spTgt spid="2"/>
                                        </p:tgtEl>
                                        <p:attrNameLst>
                                          <p:attrName>ppt_x</p:attrName>
                                          <p:attrName>ppt_y</p:attrName>
                                        </p:attrNameLst>
                                      </p:cBhvr>
                                      <p:rCtr x="8724" y="15556"/>
                                    </p:animMotion>
                                  </p:childTnLst>
                                </p:cTn>
                              </p:par>
                            </p:childTnLst>
                          </p:cTn>
                        </p:par>
                        <p:par>
                          <p:cTn id="28" fill="hold">
                            <p:stCondLst>
                              <p:cond delay="32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42" presetClass="path" presetSubtype="0" decel="100000" fill="hold" grpId="1" nodeType="withEffect">
                                  <p:stCondLst>
                                    <p:cond delay="100"/>
                                  </p:stCondLst>
                                  <p:childTnLst>
                                    <p:animMotion origin="layout" path="M 1.875E-6 -7.40741E-7 L 1.875E-6 0.03542 " pathEditMode="relative" rAng="0" ptsTypes="AA">
                                      <p:cBhvr>
                                        <p:cTn id="33"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Lst>
  </p:timing>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3CAA75118B1A74C870DDA809F025FF0" ma:contentTypeVersion="20" ma:contentTypeDescription="Crear nuevo documento." ma:contentTypeScope="" ma:versionID="59f6597b14225d58c71ff444e0f5b2b2">
  <xsd:schema xmlns:xsd="http://www.w3.org/2001/XMLSchema" xmlns:xs="http://www.w3.org/2001/XMLSchema" xmlns:p="http://schemas.microsoft.com/office/2006/metadata/properties" xmlns:ns3="28107edc-7baf-48fc-b71e-89e13ddf6b0b" xmlns:ns4="9520a496-9bbc-42e6-b563-20d57e63cd32" targetNamespace="http://schemas.microsoft.com/office/2006/metadata/properties" ma:root="true" ma:fieldsID="88db39c081f3390f1250962d541b2f19" ns3:_="" ns4:_="">
    <xsd:import namespace="28107edc-7baf-48fc-b71e-89e13ddf6b0b"/>
    <xsd:import namespace="9520a496-9bbc-42e6-b563-20d57e63cd3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LengthInSeconds" minOccurs="0"/>
                <xsd:element ref="ns4:_activity" minOccurs="0"/>
                <xsd:element ref="ns4:MediaServiceSearchProperties" minOccurs="0"/>
                <xsd:element ref="ns4:MediaServiceObjectDetectorVersions" minOccurs="0"/>
                <xsd:element ref="ns4:MediaServiceSystemTags" minOccurs="0"/>
                <xsd:element ref="ns4:TranslatedLang" minOccurs="0"/>
                <xsd:element ref="ns4: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107edc-7baf-48fc-b71e-89e13ddf6b0b"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20a496-9bbc-42e6-b563-20d57e63cd3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element name="TranslatedLang" ma:index="26" nillable="true" ma:displayName="Translated Language" ma:hidden="true" ma:internalName="TranslatedLang" ma:readOnly="true">
      <xsd:simpleType>
        <xsd:restriction base="dms:Text"/>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520a496-9bbc-42e6-b563-20d57e63cd32" xsi:nil="true"/>
  </documentManagement>
</p:properties>
</file>

<file path=customXml/itemProps1.xml><?xml version="1.0" encoding="utf-8"?>
<ds:datastoreItem xmlns:ds="http://schemas.openxmlformats.org/officeDocument/2006/customXml" ds:itemID="{D824D828-8F71-456A-AF99-BA73251410F3}">
  <ds:schemaRefs>
    <ds:schemaRef ds:uri="28107edc-7baf-48fc-b71e-89e13ddf6b0b"/>
    <ds:schemaRef ds:uri="9520a496-9bbc-42e6-b563-20d57e63cd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7C521726-F855-4E21-981C-7AED17A42AB4}">
  <ds:schemaRefs>
    <ds:schemaRef ds:uri="http://purl.org/dc/elements/1.1/"/>
    <ds:schemaRef ds:uri="http://www.w3.org/XML/1998/namespace"/>
    <ds:schemaRef ds:uri="http://schemas.microsoft.com/office/2006/metadata/properties"/>
    <ds:schemaRef ds:uri="http://purl.org/dc/terms/"/>
    <ds:schemaRef ds:uri="http://schemas.openxmlformats.org/package/2006/metadata/core-properties"/>
    <ds:schemaRef ds:uri="http://schemas.microsoft.com/office/2006/documentManagement/types"/>
    <ds:schemaRef ds:uri="9520a496-9bbc-42e6-b563-20d57e63cd32"/>
    <ds:schemaRef ds:uri="http://schemas.microsoft.com/office/infopath/2007/PartnerControls"/>
    <ds:schemaRef ds:uri="28107edc-7baf-48fc-b71e-89e13ddf6b0b"/>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4056</Words>
  <Application>Microsoft Office PowerPoint</Application>
  <PresentationFormat>Widescreen</PresentationFormat>
  <Paragraphs>346</Paragraphs>
  <Slides>45</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Segoe UI Light (Headings)</vt:lpstr>
      <vt:lpstr>Segoe UI Light (Headings)y)</vt:lpstr>
      <vt:lpstr>TwitterChirp</vt:lpstr>
      <vt:lpstr>Aptos</vt:lpstr>
      <vt:lpstr>Arial</vt:lpstr>
      <vt:lpstr>Calibri</vt:lpstr>
      <vt:lpstr>Roboto</vt:lpstr>
      <vt:lpstr>Segoe UI</vt:lpstr>
      <vt:lpstr>Segoe UI Light</vt:lpstr>
      <vt:lpstr>Segoe UI Semibold</vt:lpstr>
      <vt:lpstr>Segoe UI Semilight</vt:lpstr>
      <vt:lpstr>Wingdings</vt:lpstr>
      <vt:lpstr>5-30055_SharePoint Template 2012 - 16x9 - White Background</vt:lpstr>
      <vt:lpstr>PowerPoint Presentation</vt:lpstr>
      <vt:lpstr>PowerPoint Presentation</vt:lpstr>
      <vt:lpstr>PowerPoint Presentation</vt:lpstr>
      <vt:lpstr>PowerPoint Presentation</vt:lpstr>
      <vt:lpstr>Agenda</vt:lpstr>
      <vt:lpstr>El momento de SharePoint y su rol clave en Microsoft 365</vt:lpstr>
      <vt:lpstr>PowerPoint Presentation</vt:lpstr>
      <vt:lpstr>PowerPoint Presentation</vt:lpstr>
      <vt:lpstr>PowerPoint Presentation</vt:lpstr>
      <vt:lpstr>Agentes de Copilot: Escenarios y Casos de Uso</vt:lpstr>
      <vt:lpstr>Transformación Digital y de Negocio con Agentes de Copilot para SharePoint</vt:lpstr>
      <vt:lpstr>Casos de Uso + Habituales de Agentes de Copilot</vt:lpstr>
      <vt:lpstr>Agentes de Copilot para SharePoint en la práctica</vt:lpstr>
      <vt:lpstr>Agentes de Copilot para SharePoint en detalle</vt:lpstr>
      <vt:lpstr>PowerPoint Presentation</vt:lpstr>
      <vt:lpstr>Como funciona un Agente de Copilot en el contexto de un Sitio</vt:lpstr>
      <vt:lpstr>PowerPoint Presentation</vt:lpstr>
      <vt:lpstr>PowerPoint Presentation</vt:lpstr>
      <vt:lpstr>Pasos para la creación/edición de un Agente de Copilot para SharePoint</vt:lpstr>
      <vt:lpstr>Pasos para la creación/edición de un Agente de Copilot para SharePoint</vt:lpstr>
      <vt:lpstr>Pasos para la creación/edición de un Agente de Copilot para SharePoint</vt:lpstr>
      <vt:lpstr>PowerPoint Presentation</vt:lpstr>
      <vt:lpstr>Opciones para compartir Agentes de Copilot para SharePoint</vt:lpstr>
      <vt:lpstr>PowerPoint Presentation</vt:lpstr>
      <vt:lpstr>Prerrequisitios de Agentes de Copilot para SharePoint</vt:lpstr>
      <vt:lpstr>Prerrequisitos de Agentes de Copilot para SharePoint</vt:lpstr>
      <vt:lpstr>Limitaciones &amp; Gobierno</vt:lpstr>
      <vt:lpstr>Limitaciones y Consideraciones en Agentes de Copilot para SharePoint</vt:lpstr>
      <vt:lpstr>Limitaciones y Consideraciones en Agentes de Copilot para SharePoint</vt:lpstr>
      <vt:lpstr>Gobierno de Agentes de Copilot para SharePoint</vt:lpstr>
      <vt:lpstr>Gobierno de Agentes de Copilot para SharePoint</vt:lpstr>
      <vt:lpstr>Gobierno de Agentes de Copilot para SharePoint</vt:lpstr>
      <vt:lpstr>Gobierno de Agentes de Copilot para SharePoint</vt:lpstr>
      <vt:lpstr>Gobierno de Agentes de Copilot para SharePoint</vt:lpstr>
      <vt:lpstr>Gobierno de Agentes de Copilot para SharePoint</vt:lpstr>
      <vt:lpstr>PowerPoint Presentation</vt:lpstr>
      <vt:lpstr>Roadmap de Agentes de Copilot para SharePoint</vt:lpstr>
      <vt:lpstr>Roadmap de Agentes de Copilot para SharePoint</vt:lpstr>
      <vt:lpstr>Conclusiones &amp; Referencias</vt:lpstr>
      <vt:lpstr>Conclusiones</vt:lpstr>
      <vt:lpstr>Referencias (1/2)</vt:lpstr>
      <vt:lpstr>Referencias (2/2)</vt:lpstr>
      <vt:lpstr>Office 365 for IT Pros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subject/>
  <dc:creator/>
  <cp:keywords/>
  <dc:description/>
  <cp:lastModifiedBy/>
  <cp:revision>1</cp:revision>
  <dcterms:created xsi:type="dcterms:W3CDTF">2018-10-20T09:14:34Z</dcterms:created>
  <dcterms:modified xsi:type="dcterms:W3CDTF">2025-06-08T14:29:39Z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0x01010003CAA75118B1A74C870DDA809F025FF0</vt:lpwstr>
  </property>
  <property fmtid="{D5CDD505-2E9C-101B-9397-08002B2CF9AE}" pid="3" name="MSIP_Label_02b85b05-d019-4a7e-ae7d-804783b7a8f4_Enabled">
    <vt:lpwstr>true</vt:lpwstr>
  </property>
  <property fmtid="{D5CDD505-2E9C-101B-9397-08002B2CF9AE}" pid="4" name="MSIP_Label_02b85b05-d019-4a7e-ae7d-804783b7a8f4_SetDate">
    <vt:lpwstr>2021-10-28T20:17:14Z</vt:lpwstr>
  </property>
  <property fmtid="{D5CDD505-2E9C-101B-9397-08002B2CF9AE}" pid="5" name="MSIP_Label_02b85b05-d019-4a7e-ae7d-804783b7a8f4_Method">
    <vt:lpwstr>Standard</vt:lpwstr>
  </property>
  <property fmtid="{D5CDD505-2E9C-101B-9397-08002B2CF9AE}" pid="6" name="MSIP_Label_02b85b05-d019-4a7e-ae7d-804783b7a8f4_Name">
    <vt:lpwstr>Internal</vt:lpwstr>
  </property>
  <property fmtid="{D5CDD505-2E9C-101B-9397-08002B2CF9AE}" pid="7" name="MSIP_Label_02b85b05-d019-4a7e-ae7d-804783b7a8f4_SiteId">
    <vt:lpwstr>a6bbab92-053e-490b-bd7e-5cd03763b746</vt:lpwstr>
  </property>
  <property fmtid="{D5CDD505-2E9C-101B-9397-08002B2CF9AE}" pid="8" name="MSIP_Label_02b85b05-d019-4a7e-ae7d-804783b7a8f4_ActionId">
    <vt:lpwstr>b3c5a867-090b-4d8c-9369-bd12862d4c08</vt:lpwstr>
  </property>
  <property fmtid="{D5CDD505-2E9C-101B-9397-08002B2CF9AE}" pid="9" name="MSIP_Label_02b85b05-d019-4a7e-ae7d-804783b7a8f4_ContentBits">
    <vt:lpwstr>0</vt:lpwstr>
  </property>
  <property fmtid="{D5CDD505-2E9C-101B-9397-08002B2CF9AE}" pid="10" name="MediaServiceImageTags">
    <vt:lpwstr/>
  </property>
</Properties>
</file>